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308" r:id="rId2"/>
    <p:sldId id="2306" r:id="rId3"/>
    <p:sldId id="2309" r:id="rId4"/>
    <p:sldId id="2310" r:id="rId5"/>
    <p:sldId id="2291" r:id="rId6"/>
    <p:sldId id="2313" r:id="rId7"/>
    <p:sldId id="2315" r:id="rId8"/>
    <p:sldId id="2316" r:id="rId9"/>
    <p:sldId id="2317" r:id="rId10"/>
    <p:sldId id="2318" r:id="rId11"/>
    <p:sldId id="2319" r:id="rId12"/>
    <p:sldId id="2320" r:id="rId13"/>
    <p:sldId id="2321" r:id="rId14"/>
    <p:sldId id="2322" r:id="rId15"/>
    <p:sldId id="2323" r:id="rId16"/>
    <p:sldId id="2324" r:id="rId17"/>
    <p:sldId id="2325" r:id="rId18"/>
    <p:sldId id="2326" r:id="rId19"/>
    <p:sldId id="2327" r:id="rId20"/>
    <p:sldId id="2328" r:id="rId21"/>
    <p:sldId id="2329" r:id="rId22"/>
    <p:sldId id="2331" r:id="rId23"/>
    <p:sldId id="2332" r:id="rId24"/>
    <p:sldId id="2333" r:id="rId25"/>
    <p:sldId id="2334" r:id="rId26"/>
    <p:sldId id="2338" r:id="rId27"/>
    <p:sldId id="2335" r:id="rId28"/>
    <p:sldId id="2336" r:id="rId29"/>
    <p:sldId id="2339" r:id="rId30"/>
    <p:sldId id="2340" r:id="rId31"/>
    <p:sldId id="2341" r:id="rId32"/>
    <p:sldId id="2337" r:id="rId33"/>
    <p:sldId id="2273" r:id="rId3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84D"/>
    <a:srgbClr val="000000"/>
    <a:srgbClr val="817E9A"/>
    <a:srgbClr val="583F52"/>
    <a:srgbClr val="000E36"/>
    <a:srgbClr val="4AEDDE"/>
    <a:srgbClr val="3B1F4D"/>
    <a:srgbClr val="FDEA57"/>
    <a:srgbClr val="74FBC3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1754F-75B0-41E1-A968-136D65705FE3}" v="468" dt="2019-06-19T08:53:15.669"/>
    <p1510:client id="{1BF7719D-C3D7-4A3F-8208-175192FBD216}" v="776" dt="2019-06-19T07:24:09.76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2" autoAdjust="0"/>
    <p:restoredTop sz="93750" autoAdjust="0"/>
  </p:normalViewPr>
  <p:slideViewPr>
    <p:cSldViewPr snapToGrid="0" snapToObjects="1">
      <p:cViewPr varScale="1">
        <p:scale>
          <a:sx n="51" d="100"/>
          <a:sy n="51" d="100"/>
        </p:scale>
        <p:origin x="660" y="84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 Zhen" userId="eb60c9f35480fcda" providerId="LiveId" clId="{0AA1754F-75B0-41E1-A968-136D65705FE3}"/>
    <pc:docChg chg="custSel addSld delSld modSld sldOrd">
      <pc:chgData name="LY Zhen" userId="eb60c9f35480fcda" providerId="LiveId" clId="{0AA1754F-75B0-41E1-A968-136D65705FE3}" dt="2019-06-19T08:53:15.669" v="1457"/>
      <pc:docMkLst>
        <pc:docMk/>
      </pc:docMkLst>
      <pc:sldChg chg="del">
        <pc:chgData name="LY Zhen" userId="eb60c9f35480fcda" providerId="LiveId" clId="{0AA1754F-75B0-41E1-A968-136D65705FE3}" dt="2019-06-19T08:52:22.964" v="1404" actId="2696"/>
        <pc:sldMkLst>
          <pc:docMk/>
          <pc:sldMk cId="2029746574" sldId="2224"/>
        </pc:sldMkLst>
      </pc:sldChg>
      <pc:sldChg chg="del">
        <pc:chgData name="LY Zhen" userId="eb60c9f35480fcda" providerId="LiveId" clId="{0AA1754F-75B0-41E1-A968-136D65705FE3}" dt="2019-06-19T08:52:26.201" v="1408" actId="2696"/>
        <pc:sldMkLst>
          <pc:docMk/>
          <pc:sldMk cId="2026022439" sldId="2225"/>
        </pc:sldMkLst>
      </pc:sldChg>
      <pc:sldChg chg="del">
        <pc:chgData name="LY Zhen" userId="eb60c9f35480fcda" providerId="LiveId" clId="{0AA1754F-75B0-41E1-A968-136D65705FE3}" dt="2019-06-19T08:52:25.175" v="1407" actId="2696"/>
        <pc:sldMkLst>
          <pc:docMk/>
          <pc:sldMk cId="680728483" sldId="2228"/>
        </pc:sldMkLst>
      </pc:sldChg>
      <pc:sldChg chg="modSp">
        <pc:chgData name="LY Zhen" userId="eb60c9f35480fcda" providerId="LiveId" clId="{0AA1754F-75B0-41E1-A968-136D65705FE3}" dt="2019-06-19T08:53:05.339" v="1456" actId="20577"/>
        <pc:sldMkLst>
          <pc:docMk/>
          <pc:sldMk cId="806039904" sldId="2273"/>
        </pc:sldMkLst>
        <pc:spChg chg="mod">
          <ac:chgData name="LY Zhen" userId="eb60c9f35480fcda" providerId="LiveId" clId="{0AA1754F-75B0-41E1-A968-136D65705FE3}" dt="2019-06-19T08:53:05.339" v="1456" actId="20577"/>
          <ac:spMkLst>
            <pc:docMk/>
            <pc:sldMk cId="806039904" sldId="2273"/>
            <ac:spMk id="27" creationId="{00000000-0000-0000-0000-000000000000}"/>
          </ac:spMkLst>
        </pc:spChg>
      </pc:sldChg>
      <pc:sldChg chg="del">
        <pc:chgData name="LY Zhen" userId="eb60c9f35480fcda" providerId="LiveId" clId="{0AA1754F-75B0-41E1-A968-136D65705FE3}" dt="2019-06-19T08:51:55.157" v="1402" actId="2696"/>
        <pc:sldMkLst>
          <pc:docMk/>
          <pc:sldMk cId="2621761578" sldId="2297"/>
        </pc:sldMkLst>
      </pc:sldChg>
      <pc:sldChg chg="del">
        <pc:chgData name="LY Zhen" userId="eb60c9f35480fcda" providerId="LiveId" clId="{0AA1754F-75B0-41E1-A968-136D65705FE3}" dt="2019-06-19T08:52:22.097" v="1403" actId="2696"/>
        <pc:sldMkLst>
          <pc:docMk/>
          <pc:sldMk cId="430678440" sldId="2307"/>
        </pc:sldMkLst>
      </pc:sldChg>
      <pc:sldChg chg="modSp">
        <pc:chgData name="LY Zhen" userId="eb60c9f35480fcda" providerId="LiveId" clId="{0AA1754F-75B0-41E1-A968-136D65705FE3}" dt="2019-06-19T05:01:32.489" v="125" actId="14100"/>
        <pc:sldMkLst>
          <pc:docMk/>
          <pc:sldMk cId="341228381" sldId="2309"/>
        </pc:sldMkLst>
        <pc:spChg chg="mod">
          <ac:chgData name="LY Zhen" userId="eb60c9f35480fcda" providerId="LiveId" clId="{0AA1754F-75B0-41E1-A968-136D65705FE3}" dt="2019-06-19T05:01:32.489" v="125" actId="14100"/>
          <ac:spMkLst>
            <pc:docMk/>
            <pc:sldMk cId="341228381" sldId="2309"/>
            <ac:spMk id="20" creationId="{E8D33B17-556A-484B-A835-B90338BA848E}"/>
          </ac:spMkLst>
        </pc:spChg>
      </pc:sldChg>
      <pc:sldChg chg="del">
        <pc:chgData name="LY Zhen" userId="eb60c9f35480fcda" providerId="LiveId" clId="{0AA1754F-75B0-41E1-A968-136D65705FE3}" dt="2019-06-19T08:52:23.839" v="1406" actId="2696"/>
        <pc:sldMkLst>
          <pc:docMk/>
          <pc:sldMk cId="1354784407" sldId="2311"/>
        </pc:sldMkLst>
      </pc:sldChg>
      <pc:sldChg chg="modSp add ord">
        <pc:chgData name="LY Zhen" userId="eb60c9f35480fcda" providerId="LiveId" clId="{0AA1754F-75B0-41E1-A968-136D65705FE3}" dt="2019-06-19T05:02:31.920" v="190"/>
        <pc:sldMkLst>
          <pc:docMk/>
          <pc:sldMk cId="745284535" sldId="2317"/>
        </pc:sldMkLst>
        <pc:spChg chg="mod">
          <ac:chgData name="LY Zhen" userId="eb60c9f35480fcda" providerId="LiveId" clId="{0AA1754F-75B0-41E1-A968-136D65705FE3}" dt="2019-06-19T05:02:31.920" v="190"/>
          <ac:spMkLst>
            <pc:docMk/>
            <pc:sldMk cId="745284535" sldId="2317"/>
            <ac:spMk id="16" creationId="{00000000-0000-0000-0000-000000000000}"/>
          </ac:spMkLst>
        </pc:spChg>
      </pc:sldChg>
      <pc:sldChg chg="modSp">
        <pc:chgData name="LY Zhen" userId="eb60c9f35480fcda" providerId="LiveId" clId="{0AA1754F-75B0-41E1-A968-136D65705FE3}" dt="2019-06-19T08:32:20.849" v="1018" actId="20577"/>
        <pc:sldMkLst>
          <pc:docMk/>
          <pc:sldMk cId="1133024419" sldId="2323"/>
        </pc:sldMkLst>
        <pc:spChg chg="mod">
          <ac:chgData name="LY Zhen" userId="eb60c9f35480fcda" providerId="LiveId" clId="{0AA1754F-75B0-41E1-A968-136D65705FE3}" dt="2019-06-19T08:32:20.849" v="1018" actId="20577"/>
          <ac:spMkLst>
            <pc:docMk/>
            <pc:sldMk cId="1133024419" sldId="2323"/>
            <ac:spMk id="7" creationId="{BD5B8314-A90C-4F7F-8AB4-3DDFE422D6B4}"/>
          </ac:spMkLst>
        </pc:spChg>
      </pc:sldChg>
      <pc:sldChg chg="addSp delSp modSp modAnim">
        <pc:chgData name="LY Zhen" userId="eb60c9f35480fcda" providerId="LiveId" clId="{0AA1754F-75B0-41E1-A968-136D65705FE3}" dt="2019-06-19T07:45:30.534" v="318"/>
        <pc:sldMkLst>
          <pc:docMk/>
          <pc:sldMk cId="2230219068" sldId="2327"/>
        </pc:sldMkLst>
        <pc:spChg chg="mod">
          <ac:chgData name="LY Zhen" userId="eb60c9f35480fcda" providerId="LiveId" clId="{0AA1754F-75B0-41E1-A968-136D65705FE3}" dt="2019-06-19T07:34:19.816" v="196" actId="1076"/>
          <ac:spMkLst>
            <pc:docMk/>
            <pc:sldMk cId="2230219068" sldId="2327"/>
            <ac:spMk id="7" creationId="{27AF41FD-44CA-4388-AE58-0AE987B5D7BC}"/>
          </ac:spMkLst>
        </pc:spChg>
        <pc:spChg chg="mod">
          <ac:chgData name="LY Zhen" userId="eb60c9f35480fcda" providerId="LiveId" clId="{0AA1754F-75B0-41E1-A968-136D65705FE3}" dt="2019-06-19T07:42:24.035" v="292" actId="1076"/>
          <ac:spMkLst>
            <pc:docMk/>
            <pc:sldMk cId="2230219068" sldId="2327"/>
            <ac:spMk id="8" creationId="{23368434-F375-4707-8B06-56F05A5EBC4C}"/>
          </ac:spMkLst>
        </pc:spChg>
        <pc:spChg chg="mod">
          <ac:chgData name="LY Zhen" userId="eb60c9f35480fcda" providerId="LiveId" clId="{0AA1754F-75B0-41E1-A968-136D65705FE3}" dt="2019-06-19T07:42:31.315" v="293" actId="1076"/>
          <ac:spMkLst>
            <pc:docMk/>
            <pc:sldMk cId="2230219068" sldId="2327"/>
            <ac:spMk id="9" creationId="{7CFD2A95-68A5-417F-AD32-29535A06A2D1}"/>
          </ac:spMkLst>
        </pc:spChg>
        <pc:spChg chg="mod">
          <ac:chgData name="LY Zhen" userId="eb60c9f35480fcda" providerId="LiveId" clId="{0AA1754F-75B0-41E1-A968-136D65705FE3}" dt="2019-06-19T07:42:31.315" v="293" actId="1076"/>
          <ac:spMkLst>
            <pc:docMk/>
            <pc:sldMk cId="2230219068" sldId="2327"/>
            <ac:spMk id="10" creationId="{C1A1C5CA-4596-422C-8EDB-2CFFF02B3447}"/>
          </ac:spMkLst>
        </pc:spChg>
        <pc:spChg chg="add mod">
          <ac:chgData name="LY Zhen" userId="eb60c9f35480fcda" providerId="LiveId" clId="{0AA1754F-75B0-41E1-A968-136D65705FE3}" dt="2019-06-19T07:42:11.378" v="291"/>
          <ac:spMkLst>
            <pc:docMk/>
            <pc:sldMk cId="2230219068" sldId="2327"/>
            <ac:spMk id="11" creationId="{5E81845C-5584-464B-86CB-6BD36371EC29}"/>
          </ac:spMkLst>
        </pc:spChg>
        <pc:spChg chg="add mod">
          <ac:chgData name="LY Zhen" userId="eb60c9f35480fcda" providerId="LiveId" clId="{0AA1754F-75B0-41E1-A968-136D65705FE3}" dt="2019-06-19T07:34:32.206" v="219"/>
          <ac:spMkLst>
            <pc:docMk/>
            <pc:sldMk cId="2230219068" sldId="2327"/>
            <ac:spMk id="12" creationId="{2AE4028B-2FBF-4223-A048-B9CEFA1F6F1D}"/>
          </ac:spMkLst>
        </pc:spChg>
        <pc:spChg chg="add del">
          <ac:chgData name="LY Zhen" userId="eb60c9f35480fcda" providerId="LiveId" clId="{0AA1754F-75B0-41E1-A968-136D65705FE3}" dt="2019-06-19T07:41:55.488" v="221"/>
          <ac:spMkLst>
            <pc:docMk/>
            <pc:sldMk cId="2230219068" sldId="2327"/>
            <ac:spMk id="13" creationId="{274B4413-9E32-424A-ADCE-7DBCC8775EEA}"/>
          </ac:spMkLst>
        </pc:spChg>
        <pc:spChg chg="add del">
          <ac:chgData name="LY Zhen" userId="eb60c9f35480fcda" providerId="LiveId" clId="{0AA1754F-75B0-41E1-A968-136D65705FE3}" dt="2019-06-19T07:44:48.253" v="305"/>
          <ac:spMkLst>
            <pc:docMk/>
            <pc:sldMk cId="2230219068" sldId="2327"/>
            <ac:spMk id="18" creationId="{504A4EFD-4E21-4C80-8D12-C7DAFE798A2C}"/>
          </ac:spMkLst>
        </pc:spChg>
        <pc:picChg chg="add mod">
          <ac:chgData name="LY Zhen" userId="eb60c9f35480fcda" providerId="LiveId" clId="{0AA1754F-75B0-41E1-A968-136D65705FE3}" dt="2019-06-19T07:33:47.300" v="195" actId="1076"/>
          <ac:picMkLst>
            <pc:docMk/>
            <pc:sldMk cId="2230219068" sldId="2327"/>
            <ac:picMk id="3" creationId="{8968BB06-A18F-40AB-892B-15BE2EF65F75}"/>
          </ac:picMkLst>
        </pc:picChg>
        <pc:picChg chg="add mod ord">
          <ac:chgData name="LY Zhen" userId="eb60c9f35480fcda" providerId="LiveId" clId="{0AA1754F-75B0-41E1-A968-136D65705FE3}" dt="2019-06-19T07:45:09.597" v="316" actId="1076"/>
          <ac:picMkLst>
            <pc:docMk/>
            <pc:sldMk cId="2230219068" sldId="2327"/>
            <ac:picMk id="15" creationId="{2850CAE5-F9AB-4910-88AB-A2F4000A69EB}"/>
          </ac:picMkLst>
        </pc:picChg>
        <pc:picChg chg="add del mod">
          <ac:chgData name="LY Zhen" userId="eb60c9f35480fcda" providerId="LiveId" clId="{0AA1754F-75B0-41E1-A968-136D65705FE3}" dt="2019-06-19T07:43:59.629" v="302" actId="478"/>
          <ac:picMkLst>
            <pc:docMk/>
            <pc:sldMk cId="2230219068" sldId="2327"/>
            <ac:picMk id="17" creationId="{6E47E67B-E4EF-47F6-AFF0-C22E511C486B}"/>
          </ac:picMkLst>
        </pc:picChg>
        <pc:picChg chg="add mod">
          <ac:chgData name="LY Zhen" userId="eb60c9f35480fcda" providerId="LiveId" clId="{0AA1754F-75B0-41E1-A968-136D65705FE3}" dt="2019-06-19T07:45:00.737" v="312" actId="1076"/>
          <ac:picMkLst>
            <pc:docMk/>
            <pc:sldMk cId="2230219068" sldId="2327"/>
            <ac:picMk id="20" creationId="{95C5C651-6CF8-4575-AD59-FFFA39E2E72C}"/>
          </ac:picMkLst>
        </pc:picChg>
      </pc:sldChg>
      <pc:sldChg chg="addSp delSp modSp add modAnim">
        <pc:chgData name="LY Zhen" userId="eb60c9f35480fcda" providerId="LiveId" clId="{0AA1754F-75B0-41E1-A968-136D65705FE3}" dt="2019-06-19T07:51:13.144" v="491"/>
        <pc:sldMkLst>
          <pc:docMk/>
          <pc:sldMk cId="3122971577" sldId="2328"/>
        </pc:sldMkLst>
        <pc:spChg chg="del">
          <ac:chgData name="LY Zhen" userId="eb60c9f35480fcda" providerId="LiveId" clId="{0AA1754F-75B0-41E1-A968-136D65705FE3}" dt="2019-06-19T07:46:29.035" v="322" actId="478"/>
          <ac:spMkLst>
            <pc:docMk/>
            <pc:sldMk cId="3122971577" sldId="2328"/>
            <ac:spMk id="2" creationId="{928E736F-D349-46E3-BA29-D6AAF2D22F2F}"/>
          </ac:spMkLst>
        </pc:spChg>
        <pc:spChg chg="del">
          <ac:chgData name="LY Zhen" userId="eb60c9f35480fcda" providerId="LiveId" clId="{0AA1754F-75B0-41E1-A968-136D65705FE3}" dt="2019-06-19T07:46:28.520" v="321" actId="478"/>
          <ac:spMkLst>
            <pc:docMk/>
            <pc:sldMk cId="3122971577" sldId="2328"/>
            <ac:spMk id="3" creationId="{468EADE6-495B-469E-B0D8-877A029D7D67}"/>
          </ac:spMkLst>
        </pc:spChg>
        <pc:spChg chg="add mod">
          <ac:chgData name="LY Zhen" userId="eb60c9f35480fcda" providerId="LiveId" clId="{0AA1754F-75B0-41E1-A968-136D65705FE3}" dt="2019-06-19T07:51:07.972" v="490" actId="1076"/>
          <ac:spMkLst>
            <pc:docMk/>
            <pc:sldMk cId="3122971577" sldId="2328"/>
            <ac:spMk id="4" creationId="{1DEB07E1-AA26-41BC-A225-52B05E457D8C}"/>
          </ac:spMkLst>
        </pc:spChg>
        <pc:spChg chg="add mod">
          <ac:chgData name="LY Zhen" userId="eb60c9f35480fcda" providerId="LiveId" clId="{0AA1754F-75B0-41E1-A968-136D65705FE3}" dt="2019-06-19T07:51:07.972" v="490" actId="1076"/>
          <ac:spMkLst>
            <pc:docMk/>
            <pc:sldMk cId="3122971577" sldId="2328"/>
            <ac:spMk id="6" creationId="{1BFD5827-DF0A-4DBC-81BD-5A328A96998F}"/>
          </ac:spMkLst>
        </pc:spChg>
        <pc:spChg chg="add mod">
          <ac:chgData name="LY Zhen" userId="eb60c9f35480fcda" providerId="LiveId" clId="{0AA1754F-75B0-41E1-A968-136D65705FE3}" dt="2019-06-19T07:49:41.831" v="459"/>
          <ac:spMkLst>
            <pc:docMk/>
            <pc:sldMk cId="3122971577" sldId="2328"/>
            <ac:spMk id="7" creationId="{B1907D6D-59F7-4502-84D0-105E17AD614B}"/>
          </ac:spMkLst>
        </pc:spChg>
        <pc:spChg chg="add mod">
          <ac:chgData name="LY Zhen" userId="eb60c9f35480fcda" providerId="LiveId" clId="{0AA1754F-75B0-41E1-A968-136D65705FE3}" dt="2019-06-19T07:49:38.190" v="448"/>
          <ac:spMkLst>
            <pc:docMk/>
            <pc:sldMk cId="3122971577" sldId="2328"/>
            <ac:spMk id="8" creationId="{CFB93022-4DC9-42F7-854A-41CB8C88B6D4}"/>
          </ac:spMkLst>
        </pc:spChg>
        <pc:spChg chg="add del">
          <ac:chgData name="LY Zhen" userId="eb60c9f35480fcda" providerId="LiveId" clId="{0AA1754F-75B0-41E1-A968-136D65705FE3}" dt="2019-06-19T07:46:37.331" v="324"/>
          <ac:spMkLst>
            <pc:docMk/>
            <pc:sldMk cId="3122971577" sldId="2328"/>
            <ac:spMk id="9" creationId="{8131ECDF-2AB7-4639-B685-21561CBC28F3}"/>
          </ac:spMkLst>
        </pc:spChg>
        <pc:spChg chg="add mod">
          <ac:chgData name="LY Zhen" userId="eb60c9f35480fcda" providerId="LiveId" clId="{0AA1754F-75B0-41E1-A968-136D65705FE3}" dt="2019-06-19T07:50:24.649" v="479" actId="14100"/>
          <ac:spMkLst>
            <pc:docMk/>
            <pc:sldMk cId="3122971577" sldId="2328"/>
            <ac:spMk id="14" creationId="{5BEC5DC2-196B-4383-B455-D673918681DF}"/>
          </ac:spMkLst>
        </pc:spChg>
        <pc:spChg chg="add mod">
          <ac:chgData name="LY Zhen" userId="eb60c9f35480fcda" providerId="LiveId" clId="{0AA1754F-75B0-41E1-A968-136D65705FE3}" dt="2019-06-19T07:49:51.801" v="467"/>
          <ac:spMkLst>
            <pc:docMk/>
            <pc:sldMk cId="3122971577" sldId="2328"/>
            <ac:spMk id="15" creationId="{C6AAF5F9-B256-4E58-BF84-BA81BCF20D8E}"/>
          </ac:spMkLst>
        </pc:spChg>
        <pc:spChg chg="add del">
          <ac:chgData name="LY Zhen" userId="eb60c9f35480fcda" providerId="LiveId" clId="{0AA1754F-75B0-41E1-A968-136D65705FE3}" dt="2019-06-19T07:50:10.440" v="477"/>
          <ac:spMkLst>
            <pc:docMk/>
            <pc:sldMk cId="3122971577" sldId="2328"/>
            <ac:spMk id="16" creationId="{55BA8F5E-7E60-4AE6-AA27-A1AD7F379784}"/>
          </ac:spMkLst>
        </pc:spChg>
        <pc:picChg chg="add mod">
          <ac:chgData name="LY Zhen" userId="eb60c9f35480fcda" providerId="LiveId" clId="{0AA1754F-75B0-41E1-A968-136D65705FE3}" dt="2019-06-19T07:49:15.394" v="420" actId="1076"/>
          <ac:picMkLst>
            <pc:docMk/>
            <pc:sldMk cId="3122971577" sldId="2328"/>
            <ac:picMk id="11" creationId="{C341383F-643A-498C-B91C-BC9A26B9B543}"/>
          </ac:picMkLst>
        </pc:picChg>
        <pc:picChg chg="add mod">
          <ac:chgData name="LY Zhen" userId="eb60c9f35480fcda" providerId="LiveId" clId="{0AA1754F-75B0-41E1-A968-136D65705FE3}" dt="2019-06-19T07:49:10.144" v="419" actId="1076"/>
          <ac:picMkLst>
            <pc:docMk/>
            <pc:sldMk cId="3122971577" sldId="2328"/>
            <ac:picMk id="13" creationId="{E3C7EFA6-383F-4E14-870B-52DA267E6174}"/>
          </ac:picMkLst>
        </pc:picChg>
        <pc:picChg chg="add mod">
          <ac:chgData name="LY Zhen" userId="eb60c9f35480fcda" providerId="LiveId" clId="{0AA1754F-75B0-41E1-A968-136D65705FE3}" dt="2019-06-19T07:51:03.832" v="489" actId="1076"/>
          <ac:picMkLst>
            <pc:docMk/>
            <pc:sldMk cId="3122971577" sldId="2328"/>
            <ac:picMk id="18" creationId="{DDDCF330-593F-4B9B-9353-53B435A11109}"/>
          </ac:picMkLst>
        </pc:picChg>
        <pc:cxnChg chg="add mod">
          <ac:chgData name="LY Zhen" userId="eb60c9f35480fcda" providerId="LiveId" clId="{0AA1754F-75B0-41E1-A968-136D65705FE3}" dt="2019-06-19T07:51:07.972" v="490" actId="1076"/>
          <ac:cxnSpMkLst>
            <pc:docMk/>
            <pc:sldMk cId="3122971577" sldId="2328"/>
            <ac:cxnSpMk id="5" creationId="{AC9D1B3F-7080-4522-BEA2-4A5D5F11A846}"/>
          </ac:cxnSpMkLst>
        </pc:cxnChg>
      </pc:sldChg>
      <pc:sldChg chg="addSp delSp modSp add">
        <pc:chgData name="LY Zhen" userId="eb60c9f35480fcda" providerId="LiveId" clId="{0AA1754F-75B0-41E1-A968-136D65705FE3}" dt="2019-06-19T07:57:43.425" v="703" actId="1076"/>
        <pc:sldMkLst>
          <pc:docMk/>
          <pc:sldMk cId="3756286353" sldId="2329"/>
        </pc:sldMkLst>
        <pc:spChg chg="del">
          <ac:chgData name="LY Zhen" userId="eb60c9f35480fcda" providerId="LiveId" clId="{0AA1754F-75B0-41E1-A968-136D65705FE3}" dt="2019-06-19T07:51:42.879" v="494" actId="478"/>
          <ac:spMkLst>
            <pc:docMk/>
            <pc:sldMk cId="3756286353" sldId="2329"/>
            <ac:spMk id="2" creationId="{2388762F-EA3A-45C1-BB58-82352BAA5653}"/>
          </ac:spMkLst>
        </pc:spChg>
        <pc:spChg chg="del">
          <ac:chgData name="LY Zhen" userId="eb60c9f35480fcda" providerId="LiveId" clId="{0AA1754F-75B0-41E1-A968-136D65705FE3}" dt="2019-06-19T07:51:42.159" v="493" actId="478"/>
          <ac:spMkLst>
            <pc:docMk/>
            <pc:sldMk cId="3756286353" sldId="2329"/>
            <ac:spMk id="3" creationId="{67F82789-CD58-479C-9C16-F1AB3E612960}"/>
          </ac:spMkLst>
        </pc:spChg>
        <pc:spChg chg="add mod">
          <ac:chgData name="LY Zhen" userId="eb60c9f35480fcda" providerId="LiveId" clId="{0AA1754F-75B0-41E1-A968-136D65705FE3}" dt="2019-06-19T07:54:56.690" v="560"/>
          <ac:spMkLst>
            <pc:docMk/>
            <pc:sldMk cId="3756286353" sldId="2329"/>
            <ac:spMk id="4" creationId="{93C2014E-9676-4A15-B497-D9761B3080E3}"/>
          </ac:spMkLst>
        </pc:spChg>
        <pc:spChg chg="add mod">
          <ac:chgData name="LY Zhen" userId="eb60c9f35480fcda" providerId="LiveId" clId="{0AA1754F-75B0-41E1-A968-136D65705FE3}" dt="2019-06-19T07:54:52.274" v="545" actId="1076"/>
          <ac:spMkLst>
            <pc:docMk/>
            <pc:sldMk cId="3756286353" sldId="2329"/>
            <ac:spMk id="6" creationId="{A9B0C506-55B0-4934-AF69-545FB1C9251A}"/>
          </ac:spMkLst>
        </pc:spChg>
        <pc:spChg chg="add del">
          <ac:chgData name="LY Zhen" userId="eb60c9f35480fcda" providerId="LiveId" clId="{0AA1754F-75B0-41E1-A968-136D65705FE3}" dt="2019-06-19T07:57:25.284" v="695" actId="478"/>
          <ac:spMkLst>
            <pc:docMk/>
            <pc:sldMk cId="3756286353" sldId="2329"/>
            <ac:spMk id="11" creationId="{B56E6FE2-80D0-4BF0-9DD2-1C801D271AC5}"/>
          </ac:spMkLst>
        </pc:spChg>
        <pc:spChg chg="add del">
          <ac:chgData name="LY Zhen" userId="eb60c9f35480fcda" providerId="LiveId" clId="{0AA1754F-75B0-41E1-A968-136D65705FE3}" dt="2019-06-19T07:57:23.739" v="694" actId="478"/>
          <ac:spMkLst>
            <pc:docMk/>
            <pc:sldMk cId="3756286353" sldId="2329"/>
            <ac:spMk id="12" creationId="{A8F55439-82BC-4FAB-BC50-A7352484DC36}"/>
          </ac:spMkLst>
        </pc:spChg>
        <pc:spChg chg="add mod">
          <ac:chgData name="LY Zhen" userId="eb60c9f35480fcda" providerId="LiveId" clId="{0AA1754F-75B0-41E1-A968-136D65705FE3}" dt="2019-06-19T07:57:40.253" v="701" actId="1076"/>
          <ac:spMkLst>
            <pc:docMk/>
            <pc:sldMk cId="3756286353" sldId="2329"/>
            <ac:spMk id="13" creationId="{35D29F1C-8936-42FE-B541-E79982A0ECDF}"/>
          </ac:spMkLst>
        </pc:spChg>
        <pc:spChg chg="add mod">
          <ac:chgData name="LY Zhen" userId="eb60c9f35480fcda" providerId="LiveId" clId="{0AA1754F-75B0-41E1-A968-136D65705FE3}" dt="2019-06-19T07:57:40.253" v="701" actId="1076"/>
          <ac:spMkLst>
            <pc:docMk/>
            <pc:sldMk cId="3756286353" sldId="2329"/>
            <ac:spMk id="14" creationId="{F133A978-B428-4F99-9629-46850BEC93B5}"/>
          </ac:spMkLst>
        </pc:spChg>
        <pc:picChg chg="add mod">
          <ac:chgData name="LY Zhen" userId="eb60c9f35480fcda" providerId="LiveId" clId="{0AA1754F-75B0-41E1-A968-136D65705FE3}" dt="2019-06-19T07:56:18.149" v="569" actId="1076"/>
          <ac:picMkLst>
            <pc:docMk/>
            <pc:sldMk cId="3756286353" sldId="2329"/>
            <ac:picMk id="8" creationId="{4F41838B-59DF-41BD-A17B-130733C2C806}"/>
          </ac:picMkLst>
        </pc:picChg>
        <pc:picChg chg="add mod">
          <ac:chgData name="LY Zhen" userId="eb60c9f35480fcda" providerId="LiveId" clId="{0AA1754F-75B0-41E1-A968-136D65705FE3}" dt="2019-06-19T07:56:20.775" v="570" actId="1076"/>
          <ac:picMkLst>
            <pc:docMk/>
            <pc:sldMk cId="3756286353" sldId="2329"/>
            <ac:picMk id="10" creationId="{D2ADE7DE-9236-46DE-A71A-1C90F916B86C}"/>
          </ac:picMkLst>
        </pc:picChg>
        <pc:picChg chg="add mod">
          <ac:chgData name="LY Zhen" userId="eb60c9f35480fcda" providerId="LiveId" clId="{0AA1754F-75B0-41E1-A968-136D65705FE3}" dt="2019-06-19T07:57:43.425" v="703" actId="1076"/>
          <ac:picMkLst>
            <pc:docMk/>
            <pc:sldMk cId="3756286353" sldId="2329"/>
            <ac:picMk id="16" creationId="{CD98B8BA-72FB-4DBF-90C4-55CDDC521981}"/>
          </ac:picMkLst>
        </pc:picChg>
        <pc:cxnChg chg="add">
          <ac:chgData name="LY Zhen" userId="eb60c9f35480fcda" providerId="LiveId" clId="{0AA1754F-75B0-41E1-A968-136D65705FE3}" dt="2019-06-19T07:53:05.239" v="495"/>
          <ac:cxnSpMkLst>
            <pc:docMk/>
            <pc:sldMk cId="3756286353" sldId="2329"/>
            <ac:cxnSpMk id="5" creationId="{BBB3535C-2C77-4739-BF57-D81C5851B734}"/>
          </ac:cxnSpMkLst>
        </pc:cxnChg>
      </pc:sldChg>
      <pc:sldChg chg="addSp delSp modSp add del">
        <pc:chgData name="LY Zhen" userId="eb60c9f35480fcda" providerId="LiveId" clId="{0AA1754F-75B0-41E1-A968-136D65705FE3}" dt="2019-06-19T07:58:13.900" v="705" actId="2696"/>
        <pc:sldMkLst>
          <pc:docMk/>
          <pc:sldMk cId="3366145893" sldId="2330"/>
        </pc:sldMkLst>
        <pc:spChg chg="del">
          <ac:chgData name="LY Zhen" userId="eb60c9f35480fcda" providerId="LiveId" clId="{0AA1754F-75B0-41E1-A968-136D65705FE3}" dt="2019-06-19T07:53:22.628" v="498" actId="478"/>
          <ac:spMkLst>
            <pc:docMk/>
            <pc:sldMk cId="3366145893" sldId="2330"/>
            <ac:spMk id="2" creationId="{E05FF65F-8CBE-4CD6-963D-4D1FA7DFA9D7}"/>
          </ac:spMkLst>
        </pc:spChg>
        <pc:spChg chg="del">
          <ac:chgData name="LY Zhen" userId="eb60c9f35480fcda" providerId="LiveId" clId="{0AA1754F-75B0-41E1-A968-136D65705FE3}" dt="2019-06-19T07:53:21.989" v="497" actId="478"/>
          <ac:spMkLst>
            <pc:docMk/>
            <pc:sldMk cId="3366145893" sldId="2330"/>
            <ac:spMk id="3" creationId="{322873FF-CC5C-4E8A-8A2C-E261956BC594}"/>
          </ac:spMkLst>
        </pc:spChg>
        <pc:spChg chg="add mod">
          <ac:chgData name="LY Zhen" userId="eb60c9f35480fcda" providerId="LiveId" clId="{0AA1754F-75B0-41E1-A968-136D65705FE3}" dt="2019-06-19T07:54:33.159" v="543" actId="1076"/>
          <ac:spMkLst>
            <pc:docMk/>
            <pc:sldMk cId="3366145893" sldId="2330"/>
            <ac:spMk id="4" creationId="{E7BC72F3-CDDE-4591-900A-796C7C510A0E}"/>
          </ac:spMkLst>
        </pc:spChg>
        <pc:spChg chg="add mod">
          <ac:chgData name="LY Zhen" userId="eb60c9f35480fcda" providerId="LiveId" clId="{0AA1754F-75B0-41E1-A968-136D65705FE3}" dt="2019-06-19T07:54:33.159" v="543" actId="1076"/>
          <ac:spMkLst>
            <pc:docMk/>
            <pc:sldMk cId="3366145893" sldId="2330"/>
            <ac:spMk id="6" creationId="{D442094A-03B9-4B46-9904-6BB8319E038F}"/>
          </ac:spMkLst>
        </pc:spChg>
        <pc:cxnChg chg="add mod">
          <ac:chgData name="LY Zhen" userId="eb60c9f35480fcda" providerId="LiveId" clId="{0AA1754F-75B0-41E1-A968-136D65705FE3}" dt="2019-06-19T07:54:33.159" v="543" actId="1076"/>
          <ac:cxnSpMkLst>
            <pc:docMk/>
            <pc:sldMk cId="3366145893" sldId="2330"/>
            <ac:cxnSpMk id="5" creationId="{D77C9579-F5FA-4422-8591-D645A9120155}"/>
          </ac:cxnSpMkLst>
        </pc:cxnChg>
      </pc:sldChg>
      <pc:sldChg chg="addSp delSp modSp add modAnim">
        <pc:chgData name="LY Zhen" userId="eb60c9f35480fcda" providerId="LiveId" clId="{0AA1754F-75B0-41E1-A968-136D65705FE3}" dt="2019-06-19T08:01:18.445" v="844" actId="1076"/>
        <pc:sldMkLst>
          <pc:docMk/>
          <pc:sldMk cId="3744243866" sldId="2331"/>
        </pc:sldMkLst>
        <pc:spChg chg="del">
          <ac:chgData name="LY Zhen" userId="eb60c9f35480fcda" providerId="LiveId" clId="{0AA1754F-75B0-41E1-A968-136D65705FE3}" dt="2019-06-19T07:58:37.092" v="708" actId="478"/>
          <ac:spMkLst>
            <pc:docMk/>
            <pc:sldMk cId="3744243866" sldId="2331"/>
            <ac:spMk id="2" creationId="{A6781940-0BB8-413E-8FAF-71838551E52A}"/>
          </ac:spMkLst>
        </pc:spChg>
        <pc:spChg chg="del">
          <ac:chgData name="LY Zhen" userId="eb60c9f35480fcda" providerId="LiveId" clId="{0AA1754F-75B0-41E1-A968-136D65705FE3}" dt="2019-06-19T07:58:36.585" v="707" actId="478"/>
          <ac:spMkLst>
            <pc:docMk/>
            <pc:sldMk cId="3744243866" sldId="2331"/>
            <ac:spMk id="3" creationId="{BC4BF88F-F111-4471-B524-A0EBDEB1F935}"/>
          </ac:spMkLst>
        </pc:spChg>
        <pc:spChg chg="add mod">
          <ac:chgData name="LY Zhen" userId="eb60c9f35480fcda" providerId="LiveId" clId="{0AA1754F-75B0-41E1-A968-136D65705FE3}" dt="2019-06-19T07:58:44.251" v="726"/>
          <ac:spMkLst>
            <pc:docMk/>
            <pc:sldMk cId="3744243866" sldId="2331"/>
            <ac:spMk id="4" creationId="{69E9AC4C-63BD-4CD7-93F5-DC5706CA51BD}"/>
          </ac:spMkLst>
        </pc:spChg>
        <pc:spChg chg="add mod">
          <ac:chgData name="LY Zhen" userId="eb60c9f35480fcda" providerId="LiveId" clId="{0AA1754F-75B0-41E1-A968-136D65705FE3}" dt="2019-06-19T07:58:47.322" v="727" actId="1076"/>
          <ac:spMkLst>
            <pc:docMk/>
            <pc:sldMk cId="3744243866" sldId="2331"/>
            <ac:spMk id="6" creationId="{48878245-892E-4444-BD6C-5F3EFFF777CE}"/>
          </ac:spMkLst>
        </pc:spChg>
        <pc:spChg chg="add mod">
          <ac:chgData name="LY Zhen" userId="eb60c9f35480fcda" providerId="LiveId" clId="{0AA1754F-75B0-41E1-A968-136D65705FE3}" dt="2019-06-19T08:01:18.445" v="844" actId="1076"/>
          <ac:spMkLst>
            <pc:docMk/>
            <pc:sldMk cId="3744243866" sldId="2331"/>
            <ac:spMk id="7" creationId="{026569B7-761C-4EE8-ACD1-C3A1D9659B99}"/>
          </ac:spMkLst>
        </pc:spChg>
        <pc:spChg chg="add del">
          <ac:chgData name="LY Zhen" userId="eb60c9f35480fcda" providerId="LiveId" clId="{0AA1754F-75B0-41E1-A968-136D65705FE3}" dt="2019-06-19T08:01:14.079" v="843" actId="478"/>
          <ac:spMkLst>
            <pc:docMk/>
            <pc:sldMk cId="3744243866" sldId="2331"/>
            <ac:spMk id="8" creationId="{1FC7FFB4-D457-4CEE-9B24-69A1619C9DB9}"/>
          </ac:spMkLst>
        </pc:spChg>
        <pc:spChg chg="add del">
          <ac:chgData name="LY Zhen" userId="eb60c9f35480fcda" providerId="LiveId" clId="{0AA1754F-75B0-41E1-A968-136D65705FE3}" dt="2019-06-19T08:01:14.079" v="843" actId="478"/>
          <ac:spMkLst>
            <pc:docMk/>
            <pc:sldMk cId="3744243866" sldId="2331"/>
            <ac:spMk id="9" creationId="{F5BA15B8-FB39-43E7-A6CE-DA6EFEC6CE0C}"/>
          </ac:spMkLst>
        </pc:spChg>
        <pc:spChg chg="add mod">
          <ac:chgData name="LY Zhen" userId="eb60c9f35480fcda" providerId="LiveId" clId="{0AA1754F-75B0-41E1-A968-136D65705FE3}" dt="2019-06-19T08:01:18.445" v="844" actId="1076"/>
          <ac:spMkLst>
            <pc:docMk/>
            <pc:sldMk cId="3744243866" sldId="2331"/>
            <ac:spMk id="10" creationId="{4BF9A29F-EA80-43AF-AFC6-C6238328535D}"/>
          </ac:spMkLst>
        </pc:spChg>
        <pc:picChg chg="add mod">
          <ac:chgData name="LY Zhen" userId="eb60c9f35480fcda" providerId="LiveId" clId="{0AA1754F-75B0-41E1-A968-136D65705FE3}" dt="2019-06-19T08:00:04.173" v="827" actId="1076"/>
          <ac:picMkLst>
            <pc:docMk/>
            <pc:sldMk cId="3744243866" sldId="2331"/>
            <ac:picMk id="12" creationId="{C6739148-FF91-46F1-B580-1E6B8E304006}"/>
          </ac:picMkLst>
        </pc:picChg>
        <pc:picChg chg="add mod ord">
          <ac:chgData name="LY Zhen" userId="eb60c9f35480fcda" providerId="LiveId" clId="{0AA1754F-75B0-41E1-A968-136D65705FE3}" dt="2019-06-19T08:00:19.966" v="834" actId="1076"/>
          <ac:picMkLst>
            <pc:docMk/>
            <pc:sldMk cId="3744243866" sldId="2331"/>
            <ac:picMk id="14" creationId="{161AD73F-24BD-4379-9E66-C60B6554EC17}"/>
          </ac:picMkLst>
        </pc:picChg>
        <pc:picChg chg="add mod">
          <ac:chgData name="LY Zhen" userId="eb60c9f35480fcda" providerId="LiveId" clId="{0AA1754F-75B0-41E1-A968-136D65705FE3}" dt="2019-06-19T08:00:10.832" v="829" actId="1076"/>
          <ac:picMkLst>
            <pc:docMk/>
            <pc:sldMk cId="3744243866" sldId="2331"/>
            <ac:picMk id="16" creationId="{41D4D268-BB97-436F-ADAB-68C369E94DC3}"/>
          </ac:picMkLst>
        </pc:picChg>
        <pc:picChg chg="add mod ord">
          <ac:chgData name="LY Zhen" userId="eb60c9f35480fcda" providerId="LiveId" clId="{0AA1754F-75B0-41E1-A968-136D65705FE3}" dt="2019-06-19T08:01:02.511" v="841" actId="167"/>
          <ac:picMkLst>
            <pc:docMk/>
            <pc:sldMk cId="3744243866" sldId="2331"/>
            <ac:picMk id="18" creationId="{F23E353B-FE0A-4E07-819A-F26FC383AA47}"/>
          </ac:picMkLst>
        </pc:picChg>
        <pc:cxnChg chg="add">
          <ac:chgData name="LY Zhen" userId="eb60c9f35480fcda" providerId="LiveId" clId="{0AA1754F-75B0-41E1-A968-136D65705FE3}" dt="2019-06-19T07:58:35.229" v="706"/>
          <ac:cxnSpMkLst>
            <pc:docMk/>
            <pc:sldMk cId="3744243866" sldId="2331"/>
            <ac:cxnSpMk id="5" creationId="{F1AEEE70-E5D5-4BCE-9DD8-724E6965764A}"/>
          </ac:cxnSpMkLst>
        </pc:cxnChg>
      </pc:sldChg>
      <pc:sldChg chg="addSp delSp modSp add modAnim">
        <pc:chgData name="LY Zhen" userId="eb60c9f35480fcda" providerId="LiveId" clId="{0AA1754F-75B0-41E1-A968-136D65705FE3}" dt="2019-06-19T08:33:07.713" v="1023"/>
        <pc:sldMkLst>
          <pc:docMk/>
          <pc:sldMk cId="293370013" sldId="2332"/>
        </pc:sldMkLst>
        <pc:spChg chg="del">
          <ac:chgData name="LY Zhen" userId="eb60c9f35480fcda" providerId="LiveId" clId="{0AA1754F-75B0-41E1-A968-136D65705FE3}" dt="2019-06-19T08:01:30.872" v="848" actId="478"/>
          <ac:spMkLst>
            <pc:docMk/>
            <pc:sldMk cId="293370013" sldId="2332"/>
            <ac:spMk id="2" creationId="{9B205928-1C06-4294-9A30-4D79650B89C9}"/>
          </ac:spMkLst>
        </pc:spChg>
        <pc:spChg chg="del">
          <ac:chgData name="LY Zhen" userId="eb60c9f35480fcda" providerId="LiveId" clId="{0AA1754F-75B0-41E1-A968-136D65705FE3}" dt="2019-06-19T08:01:30.363" v="847" actId="478"/>
          <ac:spMkLst>
            <pc:docMk/>
            <pc:sldMk cId="293370013" sldId="2332"/>
            <ac:spMk id="3" creationId="{2BDCE7C1-4B21-4819-A443-06B0F37A820E}"/>
          </ac:spMkLst>
        </pc:spChg>
        <pc:spChg chg="add">
          <ac:chgData name="LY Zhen" userId="eb60c9f35480fcda" providerId="LiveId" clId="{0AA1754F-75B0-41E1-A968-136D65705FE3}" dt="2019-06-19T08:01:28.980" v="846"/>
          <ac:spMkLst>
            <pc:docMk/>
            <pc:sldMk cId="293370013" sldId="2332"/>
            <ac:spMk id="4" creationId="{DC276D6B-9592-43CE-A5D9-D7DE6DA78CE2}"/>
          </ac:spMkLst>
        </pc:spChg>
        <pc:spChg chg="add">
          <ac:chgData name="LY Zhen" userId="eb60c9f35480fcda" providerId="LiveId" clId="{0AA1754F-75B0-41E1-A968-136D65705FE3}" dt="2019-06-19T08:01:28.980" v="846"/>
          <ac:spMkLst>
            <pc:docMk/>
            <pc:sldMk cId="293370013" sldId="2332"/>
            <ac:spMk id="6" creationId="{05B0A71A-ACF5-4A67-8770-0A36785129A3}"/>
          </ac:spMkLst>
        </pc:spChg>
        <pc:spChg chg="add mod">
          <ac:chgData name="LY Zhen" userId="eb60c9f35480fcda" providerId="LiveId" clId="{0AA1754F-75B0-41E1-A968-136D65705FE3}" dt="2019-06-19T08:28:31.729" v="902" actId="1076"/>
          <ac:spMkLst>
            <pc:docMk/>
            <pc:sldMk cId="293370013" sldId="2332"/>
            <ac:spMk id="7" creationId="{CD87BF93-DA84-4067-8744-33BAECD891F2}"/>
          </ac:spMkLst>
        </pc:spChg>
        <pc:spChg chg="add mod">
          <ac:chgData name="LY Zhen" userId="eb60c9f35480fcda" providerId="LiveId" clId="{0AA1754F-75B0-41E1-A968-136D65705FE3}" dt="2019-06-19T08:30:04.027" v="1000" actId="14100"/>
          <ac:spMkLst>
            <pc:docMk/>
            <pc:sldMk cId="293370013" sldId="2332"/>
            <ac:spMk id="8" creationId="{607174E6-947D-4773-94D4-CBFB3B2AAC00}"/>
          </ac:spMkLst>
        </pc:spChg>
        <pc:spChg chg="add del mod">
          <ac:chgData name="LY Zhen" userId="eb60c9f35480fcda" providerId="LiveId" clId="{0AA1754F-75B0-41E1-A968-136D65705FE3}" dt="2019-06-19T08:30:44.445" v="1009"/>
          <ac:spMkLst>
            <pc:docMk/>
            <pc:sldMk cId="293370013" sldId="2332"/>
            <ac:spMk id="17" creationId="{9373B64D-E119-4806-8E40-65D9A5D197FB}"/>
          </ac:spMkLst>
        </pc:spChg>
        <pc:spChg chg="add mod">
          <ac:chgData name="LY Zhen" userId="eb60c9f35480fcda" providerId="LiveId" clId="{0AA1754F-75B0-41E1-A968-136D65705FE3}" dt="2019-06-19T08:31:05.920" v="1016" actId="20577"/>
          <ac:spMkLst>
            <pc:docMk/>
            <pc:sldMk cId="293370013" sldId="2332"/>
            <ac:spMk id="18" creationId="{7289ECB1-04B0-4C84-B7D7-DD9E42221223}"/>
          </ac:spMkLst>
        </pc:spChg>
        <pc:picChg chg="add mod">
          <ac:chgData name="LY Zhen" userId="eb60c9f35480fcda" providerId="LiveId" clId="{0AA1754F-75B0-41E1-A968-136D65705FE3}" dt="2019-06-19T08:33:00.656" v="1022" actId="1076"/>
          <ac:picMkLst>
            <pc:docMk/>
            <pc:sldMk cId="293370013" sldId="2332"/>
            <ac:picMk id="3" creationId="{5C7EF264-B64B-4C24-908E-C42FEF8DB8A1}"/>
          </ac:picMkLst>
        </pc:picChg>
        <pc:picChg chg="add del mod">
          <ac:chgData name="LY Zhen" userId="eb60c9f35480fcda" providerId="LiveId" clId="{0AA1754F-75B0-41E1-A968-136D65705FE3}" dt="2019-06-19T08:28:44.127" v="907" actId="478"/>
          <ac:picMkLst>
            <pc:docMk/>
            <pc:sldMk cId="293370013" sldId="2332"/>
            <ac:picMk id="10" creationId="{1B519F89-DEB4-431D-872B-3C18EBEA87A1}"/>
          </ac:picMkLst>
        </pc:picChg>
        <pc:picChg chg="add mod ord">
          <ac:chgData name="LY Zhen" userId="eb60c9f35480fcda" providerId="LiveId" clId="{0AA1754F-75B0-41E1-A968-136D65705FE3}" dt="2019-06-19T08:28:59.754" v="916" actId="1076"/>
          <ac:picMkLst>
            <pc:docMk/>
            <pc:sldMk cId="293370013" sldId="2332"/>
            <ac:picMk id="12" creationId="{E70F1513-0A11-47A5-9123-C96F575915ED}"/>
          </ac:picMkLst>
        </pc:picChg>
        <pc:picChg chg="add mod">
          <ac:chgData name="LY Zhen" userId="eb60c9f35480fcda" providerId="LiveId" clId="{0AA1754F-75B0-41E1-A968-136D65705FE3}" dt="2019-06-19T08:28:53.504" v="913" actId="1076"/>
          <ac:picMkLst>
            <pc:docMk/>
            <pc:sldMk cId="293370013" sldId="2332"/>
            <ac:picMk id="14" creationId="{E0909E8E-50F5-4481-AD89-CBA2DD8B4079}"/>
          </ac:picMkLst>
        </pc:picChg>
        <pc:picChg chg="add mod">
          <ac:chgData name="LY Zhen" userId="eb60c9f35480fcda" providerId="LiveId" clId="{0AA1754F-75B0-41E1-A968-136D65705FE3}" dt="2019-06-19T08:30:15.440" v="1004" actId="1076"/>
          <ac:picMkLst>
            <pc:docMk/>
            <pc:sldMk cId="293370013" sldId="2332"/>
            <ac:picMk id="16" creationId="{9122A5F0-6C84-4DD5-93F9-E2396A1374DC}"/>
          </ac:picMkLst>
        </pc:picChg>
        <pc:cxnChg chg="add">
          <ac:chgData name="LY Zhen" userId="eb60c9f35480fcda" providerId="LiveId" clId="{0AA1754F-75B0-41E1-A968-136D65705FE3}" dt="2019-06-19T08:01:28.980" v="846"/>
          <ac:cxnSpMkLst>
            <pc:docMk/>
            <pc:sldMk cId="293370013" sldId="2332"/>
            <ac:cxnSpMk id="5" creationId="{26D7870B-260B-4520-B7B1-4E3C13D9F3BA}"/>
          </ac:cxnSpMkLst>
        </pc:cxnChg>
      </pc:sldChg>
      <pc:sldChg chg="addSp delSp modSp add">
        <pc:chgData name="LY Zhen" userId="eb60c9f35480fcda" providerId="LiveId" clId="{0AA1754F-75B0-41E1-A968-136D65705FE3}" dt="2019-06-19T08:41:33.771" v="1244" actId="1076"/>
        <pc:sldMkLst>
          <pc:docMk/>
          <pc:sldMk cId="557582834" sldId="2333"/>
        </pc:sldMkLst>
        <pc:spChg chg="del">
          <ac:chgData name="LY Zhen" userId="eb60c9f35480fcda" providerId="LiveId" clId="{0AA1754F-75B0-41E1-A968-136D65705FE3}" dt="2019-06-19T08:34:06.281" v="1028" actId="478"/>
          <ac:spMkLst>
            <pc:docMk/>
            <pc:sldMk cId="557582834" sldId="2333"/>
            <ac:spMk id="2" creationId="{9F960C6C-33FB-4618-8659-D03C9B25569D}"/>
          </ac:spMkLst>
        </pc:spChg>
        <pc:spChg chg="del">
          <ac:chgData name="LY Zhen" userId="eb60c9f35480fcda" providerId="LiveId" clId="{0AA1754F-75B0-41E1-A968-136D65705FE3}" dt="2019-06-19T08:34:05.859" v="1027" actId="478"/>
          <ac:spMkLst>
            <pc:docMk/>
            <pc:sldMk cId="557582834" sldId="2333"/>
            <ac:spMk id="3" creationId="{67CB9659-61CB-4ACF-A61B-DCF02429688B}"/>
          </ac:spMkLst>
        </pc:spChg>
        <pc:spChg chg="add mod">
          <ac:chgData name="LY Zhen" userId="eb60c9f35480fcda" providerId="LiveId" clId="{0AA1754F-75B0-41E1-A968-136D65705FE3}" dt="2019-06-19T08:39:49.373" v="1142" actId="1076"/>
          <ac:spMkLst>
            <pc:docMk/>
            <pc:sldMk cId="557582834" sldId="2333"/>
            <ac:spMk id="4" creationId="{30E9BD58-56C6-4D97-9E68-F74FE9C2C5F7}"/>
          </ac:spMkLst>
        </pc:spChg>
        <pc:spChg chg="add mod">
          <ac:chgData name="LY Zhen" userId="eb60c9f35480fcda" providerId="LiveId" clId="{0AA1754F-75B0-41E1-A968-136D65705FE3}" dt="2019-06-19T08:39:49.373" v="1142" actId="1076"/>
          <ac:spMkLst>
            <pc:docMk/>
            <pc:sldMk cId="557582834" sldId="2333"/>
            <ac:spMk id="6" creationId="{AFB2DB44-689B-4A9F-B127-A645496AB084}"/>
          </ac:spMkLst>
        </pc:spChg>
        <pc:graphicFrameChg chg="add mod">
          <ac:chgData name="LY Zhen" userId="eb60c9f35480fcda" providerId="LiveId" clId="{0AA1754F-75B0-41E1-A968-136D65705FE3}" dt="2019-06-19T08:40:33.462" v="1226"/>
          <ac:graphicFrameMkLst>
            <pc:docMk/>
            <pc:sldMk cId="557582834" sldId="2333"/>
            <ac:graphicFrameMk id="7" creationId="{CB49BBE7-5305-4668-A18D-AB620390FC29}"/>
          </ac:graphicFrameMkLst>
        </pc:graphicFrameChg>
        <pc:picChg chg="add del mod">
          <ac:chgData name="LY Zhen" userId="eb60c9f35480fcda" providerId="LiveId" clId="{0AA1754F-75B0-41E1-A968-136D65705FE3}" dt="2019-06-19T08:36:19.148" v="1039" actId="478"/>
          <ac:picMkLst>
            <pc:docMk/>
            <pc:sldMk cId="557582834" sldId="2333"/>
            <ac:picMk id="9" creationId="{CD6FDEF0-CCB0-424F-88AF-9D6F13A163F7}"/>
          </ac:picMkLst>
        </pc:picChg>
        <pc:picChg chg="add del mod">
          <ac:chgData name="LY Zhen" userId="eb60c9f35480fcda" providerId="LiveId" clId="{0AA1754F-75B0-41E1-A968-136D65705FE3}" dt="2019-06-19T08:36:17.063" v="1038" actId="478"/>
          <ac:picMkLst>
            <pc:docMk/>
            <pc:sldMk cId="557582834" sldId="2333"/>
            <ac:picMk id="11" creationId="{5F51E600-B734-44DB-A1D2-2C9DF07E41C5}"/>
          </ac:picMkLst>
        </pc:picChg>
        <pc:picChg chg="add del mod">
          <ac:chgData name="LY Zhen" userId="eb60c9f35480fcda" providerId="LiveId" clId="{0AA1754F-75B0-41E1-A968-136D65705FE3}" dt="2019-06-19T08:36:37.838" v="1042" actId="478"/>
          <ac:picMkLst>
            <pc:docMk/>
            <pc:sldMk cId="557582834" sldId="2333"/>
            <ac:picMk id="13" creationId="{68450C50-0746-4F98-81D0-138D0A247F2D}"/>
          </ac:picMkLst>
        </pc:picChg>
        <pc:picChg chg="add del mod">
          <ac:chgData name="LY Zhen" userId="eb60c9f35480fcda" providerId="LiveId" clId="{0AA1754F-75B0-41E1-A968-136D65705FE3}" dt="2019-06-19T08:37:43.367" v="1045" actId="478"/>
          <ac:picMkLst>
            <pc:docMk/>
            <pc:sldMk cId="557582834" sldId="2333"/>
            <ac:picMk id="15" creationId="{60A09DC9-80E2-4269-8913-72903A575246}"/>
          </ac:picMkLst>
        </pc:picChg>
        <pc:picChg chg="add mod">
          <ac:chgData name="LY Zhen" userId="eb60c9f35480fcda" providerId="LiveId" clId="{0AA1754F-75B0-41E1-A968-136D65705FE3}" dt="2019-06-19T08:41:25.406" v="1239" actId="1076"/>
          <ac:picMkLst>
            <pc:docMk/>
            <pc:sldMk cId="557582834" sldId="2333"/>
            <ac:picMk id="17" creationId="{10088D8B-D062-40CE-948F-266BF240C8FE}"/>
          </ac:picMkLst>
        </pc:picChg>
        <pc:picChg chg="add mod">
          <ac:chgData name="LY Zhen" userId="eb60c9f35480fcda" providerId="LiveId" clId="{0AA1754F-75B0-41E1-A968-136D65705FE3}" dt="2019-06-19T08:41:29.611" v="1242" actId="1076"/>
          <ac:picMkLst>
            <pc:docMk/>
            <pc:sldMk cId="557582834" sldId="2333"/>
            <ac:picMk id="19" creationId="{93D7CA58-9138-4153-8812-8604332CD88D}"/>
          </ac:picMkLst>
        </pc:picChg>
        <pc:picChg chg="add mod">
          <ac:chgData name="LY Zhen" userId="eb60c9f35480fcda" providerId="LiveId" clId="{0AA1754F-75B0-41E1-A968-136D65705FE3}" dt="2019-06-19T08:41:33.771" v="1244" actId="1076"/>
          <ac:picMkLst>
            <pc:docMk/>
            <pc:sldMk cId="557582834" sldId="2333"/>
            <ac:picMk id="21" creationId="{CEA275F2-CD15-4346-B42B-29C9C940789D}"/>
          </ac:picMkLst>
        </pc:picChg>
        <pc:cxnChg chg="add mod">
          <ac:chgData name="LY Zhen" userId="eb60c9f35480fcda" providerId="LiveId" clId="{0AA1754F-75B0-41E1-A968-136D65705FE3}" dt="2019-06-19T08:39:49.373" v="1142" actId="1076"/>
          <ac:cxnSpMkLst>
            <pc:docMk/>
            <pc:sldMk cId="557582834" sldId="2333"/>
            <ac:cxnSpMk id="5" creationId="{24ABD457-EB4F-42D2-9647-D470212986BC}"/>
          </ac:cxnSpMkLst>
        </pc:cxnChg>
      </pc:sldChg>
      <pc:sldChg chg="addSp delSp modSp add">
        <pc:chgData name="LY Zhen" userId="eb60c9f35480fcda" providerId="LiveId" clId="{0AA1754F-75B0-41E1-A968-136D65705FE3}" dt="2019-06-19T08:45:20.019" v="1338" actId="1076"/>
        <pc:sldMkLst>
          <pc:docMk/>
          <pc:sldMk cId="1309174433" sldId="2334"/>
        </pc:sldMkLst>
        <pc:spChg chg="del">
          <ac:chgData name="LY Zhen" userId="eb60c9f35480fcda" providerId="LiveId" clId="{0AA1754F-75B0-41E1-A968-136D65705FE3}" dt="2019-06-19T08:41:53.457" v="1247" actId="478"/>
          <ac:spMkLst>
            <pc:docMk/>
            <pc:sldMk cId="1309174433" sldId="2334"/>
            <ac:spMk id="2" creationId="{F5F0CC19-923B-497F-99DF-80EC1A861B6C}"/>
          </ac:spMkLst>
        </pc:spChg>
        <pc:spChg chg="del">
          <ac:chgData name="LY Zhen" userId="eb60c9f35480fcda" providerId="LiveId" clId="{0AA1754F-75B0-41E1-A968-136D65705FE3}" dt="2019-06-19T08:41:52.969" v="1246" actId="478"/>
          <ac:spMkLst>
            <pc:docMk/>
            <pc:sldMk cId="1309174433" sldId="2334"/>
            <ac:spMk id="3" creationId="{3F08EC9E-994F-47E8-ADB6-F0B07F4FD030}"/>
          </ac:spMkLst>
        </pc:spChg>
        <pc:spChg chg="add del">
          <ac:chgData name="LY Zhen" userId="eb60c9f35480fcda" providerId="LiveId" clId="{0AA1754F-75B0-41E1-A968-136D65705FE3}" dt="2019-06-19T08:41:56.080" v="1249"/>
          <ac:spMkLst>
            <pc:docMk/>
            <pc:sldMk cId="1309174433" sldId="2334"/>
            <ac:spMk id="4" creationId="{1C91D674-E9A3-46E3-ABBF-D43ECE743591}"/>
          </ac:spMkLst>
        </pc:spChg>
        <pc:spChg chg="add del">
          <ac:chgData name="LY Zhen" userId="eb60c9f35480fcda" providerId="LiveId" clId="{0AA1754F-75B0-41E1-A968-136D65705FE3}" dt="2019-06-19T08:42:03.970" v="1251"/>
          <ac:spMkLst>
            <pc:docMk/>
            <pc:sldMk cId="1309174433" sldId="2334"/>
            <ac:spMk id="5" creationId="{7C651BB8-1C30-4BB0-B38F-21167D1C18B4}"/>
          </ac:spMkLst>
        </pc:spChg>
        <pc:spChg chg="add mod">
          <ac:chgData name="LY Zhen" userId="eb60c9f35480fcda" providerId="LiveId" clId="{0AA1754F-75B0-41E1-A968-136D65705FE3}" dt="2019-06-19T08:42:38.523" v="1263"/>
          <ac:spMkLst>
            <pc:docMk/>
            <pc:sldMk cId="1309174433" sldId="2334"/>
            <ac:spMk id="6" creationId="{DFA2ADA3-07D4-4B55-92B2-04D14FB0E9B1}"/>
          </ac:spMkLst>
        </pc:spChg>
        <pc:spChg chg="add mod">
          <ac:chgData name="LY Zhen" userId="eb60c9f35480fcda" providerId="LiveId" clId="{0AA1754F-75B0-41E1-A968-136D65705FE3}" dt="2019-06-19T08:42:35.343" v="1256"/>
          <ac:spMkLst>
            <pc:docMk/>
            <pc:sldMk cId="1309174433" sldId="2334"/>
            <ac:spMk id="8" creationId="{C53BF614-A040-4FA8-BF8B-9BDBE0348FBA}"/>
          </ac:spMkLst>
        </pc:spChg>
        <pc:spChg chg="add del">
          <ac:chgData name="LY Zhen" userId="eb60c9f35480fcda" providerId="LiveId" clId="{0AA1754F-75B0-41E1-A968-136D65705FE3}" dt="2019-06-19T08:42:23.196" v="1255"/>
          <ac:spMkLst>
            <pc:docMk/>
            <pc:sldMk cId="1309174433" sldId="2334"/>
            <ac:spMk id="9" creationId="{EEC1FCB7-51FA-42D7-B574-DFFBDA8A2C62}"/>
          </ac:spMkLst>
        </pc:spChg>
        <pc:spChg chg="add mod">
          <ac:chgData name="LY Zhen" userId="eb60c9f35480fcda" providerId="LiveId" clId="{0AA1754F-75B0-41E1-A968-136D65705FE3}" dt="2019-06-19T08:45:03.267" v="1317"/>
          <ac:spMkLst>
            <pc:docMk/>
            <pc:sldMk cId="1309174433" sldId="2334"/>
            <ac:spMk id="18" creationId="{A51FD4E9-57DA-445C-A2D4-767573270201}"/>
          </ac:spMkLst>
        </pc:spChg>
        <pc:spChg chg="add mod">
          <ac:chgData name="LY Zhen" userId="eb60c9f35480fcda" providerId="LiveId" clId="{0AA1754F-75B0-41E1-A968-136D65705FE3}" dt="2019-06-19T08:45:11.232" v="1336"/>
          <ac:spMkLst>
            <pc:docMk/>
            <pc:sldMk cId="1309174433" sldId="2334"/>
            <ac:spMk id="19" creationId="{9E8B363E-7EB6-4D7C-8F31-D9A54B5E197E}"/>
          </ac:spMkLst>
        </pc:spChg>
        <pc:picChg chg="add mod ord">
          <ac:chgData name="LY Zhen" userId="eb60c9f35480fcda" providerId="LiveId" clId="{0AA1754F-75B0-41E1-A968-136D65705FE3}" dt="2019-06-19T08:44:22.633" v="1276" actId="1076"/>
          <ac:picMkLst>
            <pc:docMk/>
            <pc:sldMk cId="1309174433" sldId="2334"/>
            <ac:picMk id="11" creationId="{DFE0F7E4-6D76-4185-A317-2AC41C744DCF}"/>
          </ac:picMkLst>
        </pc:picChg>
        <pc:picChg chg="add mod">
          <ac:chgData name="LY Zhen" userId="eb60c9f35480fcda" providerId="LiveId" clId="{0AA1754F-75B0-41E1-A968-136D65705FE3}" dt="2019-06-19T08:44:18.159" v="1275" actId="1076"/>
          <ac:picMkLst>
            <pc:docMk/>
            <pc:sldMk cId="1309174433" sldId="2334"/>
            <ac:picMk id="13" creationId="{9D932255-03BB-48FF-A0AE-EE8FBAE541A8}"/>
          </ac:picMkLst>
        </pc:picChg>
        <pc:picChg chg="add mod ord">
          <ac:chgData name="LY Zhen" userId="eb60c9f35480fcda" providerId="LiveId" clId="{0AA1754F-75B0-41E1-A968-136D65705FE3}" dt="2019-06-19T08:45:20.019" v="1338" actId="1076"/>
          <ac:picMkLst>
            <pc:docMk/>
            <pc:sldMk cId="1309174433" sldId="2334"/>
            <ac:picMk id="15" creationId="{969E5EB9-BBAC-495F-AF9C-9AA79321A8B6}"/>
          </ac:picMkLst>
        </pc:picChg>
        <pc:picChg chg="add mod">
          <ac:chgData name="LY Zhen" userId="eb60c9f35480fcda" providerId="LiveId" clId="{0AA1754F-75B0-41E1-A968-136D65705FE3}" dt="2019-06-19T08:45:15.583" v="1337" actId="1076"/>
          <ac:picMkLst>
            <pc:docMk/>
            <pc:sldMk cId="1309174433" sldId="2334"/>
            <ac:picMk id="17" creationId="{CAE10BC9-68FA-4069-A8C2-04F548B0DE4A}"/>
          </ac:picMkLst>
        </pc:picChg>
        <pc:cxnChg chg="add mod">
          <ac:chgData name="LY Zhen" userId="eb60c9f35480fcda" providerId="LiveId" clId="{0AA1754F-75B0-41E1-A968-136D65705FE3}" dt="2019-06-19T08:42:13.610" v="1253" actId="1076"/>
          <ac:cxnSpMkLst>
            <pc:docMk/>
            <pc:sldMk cId="1309174433" sldId="2334"/>
            <ac:cxnSpMk id="7" creationId="{197AC694-5172-4CE5-B7F9-A1038B018452}"/>
          </ac:cxnSpMkLst>
        </pc:cxnChg>
      </pc:sldChg>
      <pc:sldChg chg="addSp delSp modSp add">
        <pc:chgData name="LY Zhen" userId="eb60c9f35480fcda" providerId="LiveId" clId="{0AA1754F-75B0-41E1-A968-136D65705FE3}" dt="2019-06-19T08:50:23.976" v="1348" actId="1076"/>
        <pc:sldMkLst>
          <pc:docMk/>
          <pc:sldMk cId="1505244962" sldId="2335"/>
        </pc:sldMkLst>
        <pc:spChg chg="del">
          <ac:chgData name="LY Zhen" userId="eb60c9f35480fcda" providerId="LiveId" clId="{0AA1754F-75B0-41E1-A968-136D65705FE3}" dt="2019-06-19T08:49:56.424" v="1342" actId="478"/>
          <ac:spMkLst>
            <pc:docMk/>
            <pc:sldMk cId="1505244962" sldId="2335"/>
            <ac:spMk id="2" creationId="{BC3F170E-281B-4533-9B40-D83BF7E4A45D}"/>
          </ac:spMkLst>
        </pc:spChg>
        <pc:spChg chg="del">
          <ac:chgData name="LY Zhen" userId="eb60c9f35480fcda" providerId="LiveId" clId="{0AA1754F-75B0-41E1-A968-136D65705FE3}" dt="2019-06-19T08:49:56.157" v="1341" actId="478"/>
          <ac:spMkLst>
            <pc:docMk/>
            <pc:sldMk cId="1505244962" sldId="2335"/>
            <ac:spMk id="3" creationId="{6BEA936D-606E-42BA-9FA4-E13884512A02}"/>
          </ac:spMkLst>
        </pc:spChg>
        <pc:spChg chg="add mod">
          <ac:chgData name="LY Zhen" userId="eb60c9f35480fcda" providerId="LiveId" clId="{0AA1754F-75B0-41E1-A968-136D65705FE3}" dt="2019-06-19T08:50:20.033" v="1347" actId="1076"/>
          <ac:spMkLst>
            <pc:docMk/>
            <pc:sldMk cId="1505244962" sldId="2335"/>
            <ac:spMk id="4" creationId="{80E78122-55DF-4226-8A1C-3894DE2009AF}"/>
          </ac:spMkLst>
        </pc:spChg>
        <pc:spChg chg="add mod">
          <ac:chgData name="LY Zhen" userId="eb60c9f35480fcda" providerId="LiveId" clId="{0AA1754F-75B0-41E1-A968-136D65705FE3}" dt="2019-06-19T08:50:13.641" v="1345" actId="1076"/>
          <ac:spMkLst>
            <pc:docMk/>
            <pc:sldMk cId="1505244962" sldId="2335"/>
            <ac:spMk id="6" creationId="{0813A1A1-A83B-46FE-B455-51529DEFF55B}"/>
          </ac:spMkLst>
        </pc:spChg>
        <pc:cxnChg chg="add mod">
          <ac:chgData name="LY Zhen" userId="eb60c9f35480fcda" providerId="LiveId" clId="{0AA1754F-75B0-41E1-A968-136D65705FE3}" dt="2019-06-19T08:50:23.976" v="1348" actId="1076"/>
          <ac:cxnSpMkLst>
            <pc:docMk/>
            <pc:sldMk cId="1505244962" sldId="2335"/>
            <ac:cxnSpMk id="5" creationId="{30F59840-19EF-4023-9913-F5511FB621D2}"/>
          </ac:cxnSpMkLst>
        </pc:cxnChg>
      </pc:sldChg>
      <pc:sldChg chg="addSp delSp modSp add">
        <pc:chgData name="LY Zhen" userId="eb60c9f35480fcda" providerId="LiveId" clId="{0AA1754F-75B0-41E1-A968-136D65705FE3}" dt="2019-06-19T08:50:51.903" v="1388"/>
        <pc:sldMkLst>
          <pc:docMk/>
          <pc:sldMk cId="1838027085" sldId="2336"/>
        </pc:sldMkLst>
        <pc:spChg chg="del">
          <ac:chgData name="LY Zhen" userId="eb60c9f35480fcda" providerId="LiveId" clId="{0AA1754F-75B0-41E1-A968-136D65705FE3}" dt="2019-06-19T08:50:35.080" v="1353" actId="478"/>
          <ac:spMkLst>
            <pc:docMk/>
            <pc:sldMk cId="1838027085" sldId="2336"/>
            <ac:spMk id="2" creationId="{E5D9E43E-227B-4FB4-806A-663867E18C4D}"/>
          </ac:spMkLst>
        </pc:spChg>
        <pc:spChg chg="del">
          <ac:chgData name="LY Zhen" userId="eb60c9f35480fcda" providerId="LiveId" clId="{0AA1754F-75B0-41E1-A968-136D65705FE3}" dt="2019-06-19T08:50:34.776" v="1352" actId="478"/>
          <ac:spMkLst>
            <pc:docMk/>
            <pc:sldMk cId="1838027085" sldId="2336"/>
            <ac:spMk id="3" creationId="{959D2FFE-EA11-45CC-A667-6CCC5CF0A170}"/>
          </ac:spMkLst>
        </pc:spChg>
        <pc:spChg chg="add mod">
          <ac:chgData name="LY Zhen" userId="eb60c9f35480fcda" providerId="LiveId" clId="{0AA1754F-75B0-41E1-A968-136D65705FE3}" dt="2019-06-19T08:50:51.903" v="1388"/>
          <ac:spMkLst>
            <pc:docMk/>
            <pc:sldMk cId="1838027085" sldId="2336"/>
            <ac:spMk id="4" creationId="{C8871D8E-93D8-4D03-8C60-7927169024BA}"/>
          </ac:spMkLst>
        </pc:spChg>
        <pc:spChg chg="add mod">
          <ac:chgData name="LY Zhen" userId="eb60c9f35480fcda" providerId="LiveId" clId="{0AA1754F-75B0-41E1-A968-136D65705FE3}" dt="2019-06-19T08:50:47.342" v="1358" actId="1076"/>
          <ac:spMkLst>
            <pc:docMk/>
            <pc:sldMk cId="1838027085" sldId="2336"/>
            <ac:spMk id="6" creationId="{012EEB84-6716-4A3B-B6F6-4AB20A3DC389}"/>
          </ac:spMkLst>
        </pc:spChg>
        <pc:cxnChg chg="add">
          <ac:chgData name="LY Zhen" userId="eb60c9f35480fcda" providerId="LiveId" clId="{0AA1754F-75B0-41E1-A968-136D65705FE3}" dt="2019-06-19T08:50:33.709" v="1351"/>
          <ac:cxnSpMkLst>
            <pc:docMk/>
            <pc:sldMk cId="1838027085" sldId="2336"/>
            <ac:cxnSpMk id="5" creationId="{4D4D836A-93D7-4CF9-89C5-CF561DD2D8D8}"/>
          </ac:cxnSpMkLst>
        </pc:cxnChg>
      </pc:sldChg>
      <pc:sldChg chg="addSp delSp modSp add">
        <pc:chgData name="LY Zhen" userId="eb60c9f35480fcda" providerId="LiveId" clId="{0AA1754F-75B0-41E1-A968-136D65705FE3}" dt="2019-06-19T08:51:14.025" v="1395"/>
        <pc:sldMkLst>
          <pc:docMk/>
          <pc:sldMk cId="3595594465" sldId="2337"/>
        </pc:sldMkLst>
        <pc:spChg chg="del">
          <ac:chgData name="LY Zhen" userId="eb60c9f35480fcda" providerId="LiveId" clId="{0AA1754F-75B0-41E1-A968-136D65705FE3}" dt="2019-06-19T08:51:01.052" v="1391" actId="478"/>
          <ac:spMkLst>
            <pc:docMk/>
            <pc:sldMk cId="3595594465" sldId="2337"/>
            <ac:spMk id="2" creationId="{AD6CBBDA-EA58-46B1-AEC0-772F837FC71C}"/>
          </ac:spMkLst>
        </pc:spChg>
        <pc:spChg chg="del">
          <ac:chgData name="LY Zhen" userId="eb60c9f35480fcda" providerId="LiveId" clId="{0AA1754F-75B0-41E1-A968-136D65705FE3}" dt="2019-06-19T08:51:00.436" v="1390" actId="478"/>
          <ac:spMkLst>
            <pc:docMk/>
            <pc:sldMk cId="3595594465" sldId="2337"/>
            <ac:spMk id="3" creationId="{935EF2A8-992B-4835-96F4-F73AFE3F3481}"/>
          </ac:spMkLst>
        </pc:spChg>
        <pc:spChg chg="add mod">
          <ac:chgData name="LY Zhen" userId="eb60c9f35480fcda" providerId="LiveId" clId="{0AA1754F-75B0-41E1-A968-136D65705FE3}" dt="2019-06-19T08:51:14.025" v="1395"/>
          <ac:spMkLst>
            <pc:docMk/>
            <pc:sldMk cId="3595594465" sldId="2337"/>
            <ac:spMk id="4" creationId="{F94474BA-C7CB-43A7-88EE-607B688216C4}"/>
          </ac:spMkLst>
        </pc:spChg>
        <pc:spChg chg="add mod">
          <ac:chgData name="LY Zhen" userId="eb60c9f35480fcda" providerId="LiveId" clId="{0AA1754F-75B0-41E1-A968-136D65705FE3}" dt="2019-06-19T08:51:09.332" v="1394" actId="1076"/>
          <ac:spMkLst>
            <pc:docMk/>
            <pc:sldMk cId="3595594465" sldId="2337"/>
            <ac:spMk id="6" creationId="{4FFFF26B-8006-474F-9D5D-3C7298716269}"/>
          </ac:spMkLst>
        </pc:spChg>
        <pc:cxnChg chg="add">
          <ac:chgData name="LY Zhen" userId="eb60c9f35480fcda" providerId="LiveId" clId="{0AA1754F-75B0-41E1-A968-136D65705FE3}" dt="2019-06-19T08:50:59.627" v="1389"/>
          <ac:cxnSpMkLst>
            <pc:docMk/>
            <pc:sldMk cId="3595594465" sldId="2337"/>
            <ac:cxnSpMk id="5" creationId="{830BED97-DAB8-4D05-BCA3-CB31538A3146}"/>
          </ac:cxnSpMkLst>
        </pc:cxnChg>
      </pc:sldChg>
      <pc:sldChg chg="modSp add ord">
        <pc:chgData name="LY Zhen" userId="eb60c9f35480fcda" providerId="LiveId" clId="{0AA1754F-75B0-41E1-A968-136D65705FE3}" dt="2019-06-19T08:53:15.669" v="1457"/>
        <pc:sldMkLst>
          <pc:docMk/>
          <pc:sldMk cId="3839693512" sldId="2338"/>
        </pc:sldMkLst>
        <pc:spChg chg="mod">
          <ac:chgData name="LY Zhen" userId="eb60c9f35480fcda" providerId="LiveId" clId="{0AA1754F-75B0-41E1-A968-136D65705FE3}" dt="2019-06-19T08:51:38.733" v="1401"/>
          <ac:spMkLst>
            <pc:docMk/>
            <pc:sldMk cId="3839693512" sldId="2338"/>
            <ac:spMk id="4" creationId="{F94474BA-C7CB-43A7-88EE-607B688216C4}"/>
          </ac:spMkLst>
        </pc:spChg>
        <pc:spChg chg="mod">
          <ac:chgData name="LY Zhen" userId="eb60c9f35480fcda" providerId="LiveId" clId="{0AA1754F-75B0-41E1-A968-136D65705FE3}" dt="2019-06-19T08:51:32.797" v="1400" actId="1076"/>
          <ac:spMkLst>
            <pc:docMk/>
            <pc:sldMk cId="3839693512" sldId="2338"/>
            <ac:spMk id="6" creationId="{4FFFF26B-8006-474F-9D5D-3C7298716269}"/>
          </ac:spMkLst>
        </pc:spChg>
      </pc:sldChg>
      <pc:sldMasterChg chg="delSldLayout">
        <pc:chgData name="LY Zhen" userId="eb60c9f35480fcda" providerId="LiveId" clId="{0AA1754F-75B0-41E1-A968-136D65705FE3}" dt="2019-06-19T08:52:22.964" v="1405" actId="2696"/>
        <pc:sldMasterMkLst>
          <pc:docMk/>
          <pc:sldMasterMk cId="1422848046" sldId="2147483648"/>
        </pc:sldMasterMkLst>
        <pc:sldLayoutChg chg="del">
          <pc:chgData name="LY Zhen" userId="eb60c9f35480fcda" providerId="LiveId" clId="{0AA1754F-75B0-41E1-A968-136D65705FE3}" dt="2019-06-19T08:52:22.964" v="1405" actId="2696"/>
          <pc:sldLayoutMkLst>
            <pc:docMk/>
            <pc:sldMasterMk cId="1422848046" sldId="2147483648"/>
            <pc:sldLayoutMk cId="189480604" sldId="2147484112"/>
          </pc:sldLayoutMkLst>
        </pc:sldLayoutChg>
      </pc:sldMasterChg>
    </pc:docChg>
  </pc:docChgLst>
  <pc:docChgLst>
    <pc:chgData name="LY Zhen" userId="eb60c9f35480fcda" providerId="LiveId" clId="{1BF7719D-C3D7-4A3F-8208-175192FBD216}"/>
    <pc:docChg chg="undo custSel addSld modSld">
      <pc:chgData name="LY Zhen" userId="eb60c9f35480fcda" providerId="LiveId" clId="{1BF7719D-C3D7-4A3F-8208-175192FBD216}" dt="2019-06-19T07:24:09.763" v="2410"/>
      <pc:docMkLst>
        <pc:docMk/>
      </pc:docMkLst>
      <pc:sldChg chg="modSp">
        <pc:chgData name="LY Zhen" userId="eb60c9f35480fcda" providerId="LiveId" clId="{1BF7719D-C3D7-4A3F-8208-175192FBD216}" dt="2019-06-19T07:14:00.336" v="1943" actId="403"/>
        <pc:sldMkLst>
          <pc:docMk/>
          <pc:sldMk cId="836331068" sldId="2291"/>
        </pc:sldMkLst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14" creationId="{00000000-0000-0000-0000-000000000000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15" creationId="{00000000-0000-0000-0000-000000000000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33" creationId="{EC798011-E7F2-4149-8F4D-0CF53C6BE589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34" creationId="{4CB669B2-3EFA-43E4-B247-86F3F87749A2}"/>
          </ac:spMkLst>
        </pc:spChg>
      </pc:sldChg>
      <pc:sldChg chg="modSp">
        <pc:chgData name="LY Zhen" userId="eb60c9f35480fcda" providerId="LiveId" clId="{1BF7719D-C3D7-4A3F-8208-175192FBD216}" dt="2019-06-19T07:13:54.794" v="1942" actId="403"/>
        <pc:sldMkLst>
          <pc:docMk/>
          <pc:sldMk cId="2237341302" sldId="2313"/>
        </pc:sldMkLst>
        <pc:spChg chg="mod">
          <ac:chgData name="LY Zhen" userId="eb60c9f35480fcda" providerId="LiveId" clId="{1BF7719D-C3D7-4A3F-8208-175192FBD216}" dt="2019-06-19T07:13:52.563" v="1941" actId="403"/>
          <ac:spMkLst>
            <pc:docMk/>
            <pc:sldMk cId="2237341302" sldId="2313"/>
            <ac:spMk id="21" creationId="{7AAF0ECE-96DD-49F4-AAFE-C58903952E44}"/>
          </ac:spMkLst>
        </pc:spChg>
        <pc:spChg chg="mod">
          <ac:chgData name="LY Zhen" userId="eb60c9f35480fcda" providerId="LiveId" clId="{1BF7719D-C3D7-4A3F-8208-175192FBD216}" dt="2019-06-19T07:13:52.563" v="1941" actId="403"/>
          <ac:spMkLst>
            <pc:docMk/>
            <pc:sldMk cId="2237341302" sldId="2313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54.794" v="1942" actId="403"/>
          <ac:spMkLst>
            <pc:docMk/>
            <pc:sldMk cId="2237341302" sldId="2313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54.794" v="1942" actId="403"/>
          <ac:spMkLst>
            <pc:docMk/>
            <pc:sldMk cId="2237341302" sldId="2313"/>
            <ac:spMk id="35" creationId="{F1F8C826-8064-4584-BE13-2389AAD1FAD4}"/>
          </ac:spMkLst>
        </pc:spChg>
      </pc:sldChg>
      <pc:sldChg chg="modSp">
        <pc:chgData name="LY Zhen" userId="eb60c9f35480fcda" providerId="LiveId" clId="{1BF7719D-C3D7-4A3F-8208-175192FBD216}" dt="2019-06-19T07:13:48.070" v="1940" actId="1076"/>
        <pc:sldMkLst>
          <pc:docMk/>
          <pc:sldMk cId="2837317711" sldId="2315"/>
        </pc:sldMkLst>
        <pc:spChg chg="mod">
          <ac:chgData name="LY Zhen" userId="eb60c9f35480fcda" providerId="LiveId" clId="{1BF7719D-C3D7-4A3F-8208-175192FBD216}" dt="2019-06-19T07:13:43.927" v="1938" actId="403"/>
          <ac:spMkLst>
            <pc:docMk/>
            <pc:sldMk cId="2837317711" sldId="2315"/>
            <ac:spMk id="14" creationId="{00000000-0000-0000-0000-000000000000}"/>
          </ac:spMkLst>
        </pc:spChg>
        <pc:spChg chg="mod">
          <ac:chgData name="LY Zhen" userId="eb60c9f35480fcda" providerId="LiveId" clId="{1BF7719D-C3D7-4A3F-8208-175192FBD216}" dt="2019-06-19T07:13:43.927" v="1938" actId="403"/>
          <ac:spMkLst>
            <pc:docMk/>
            <pc:sldMk cId="2837317711" sldId="2315"/>
            <ac:spMk id="15" creationId="{00000000-0000-0000-0000-000000000000}"/>
          </ac:spMkLst>
        </pc:spChg>
        <pc:spChg chg="mod">
          <ac:chgData name="LY Zhen" userId="eb60c9f35480fcda" providerId="LiveId" clId="{1BF7719D-C3D7-4A3F-8208-175192FBD216}" dt="2019-06-19T07:13:48.070" v="1940" actId="1076"/>
          <ac:spMkLst>
            <pc:docMk/>
            <pc:sldMk cId="2837317711" sldId="2315"/>
            <ac:spMk id="33" creationId="{EC798011-E7F2-4149-8F4D-0CF53C6BE589}"/>
          </ac:spMkLst>
        </pc:spChg>
        <pc:spChg chg="mod">
          <ac:chgData name="LY Zhen" userId="eb60c9f35480fcda" providerId="LiveId" clId="{1BF7719D-C3D7-4A3F-8208-175192FBD216}" dt="2019-06-19T07:13:48.070" v="1940" actId="1076"/>
          <ac:spMkLst>
            <pc:docMk/>
            <pc:sldMk cId="2837317711" sldId="2315"/>
            <ac:spMk id="34" creationId="{4CB669B2-3EFA-43E4-B247-86F3F87749A2}"/>
          </ac:spMkLst>
        </pc:spChg>
      </pc:sldChg>
      <pc:sldChg chg="modSp">
        <pc:chgData name="LY Zhen" userId="eb60c9f35480fcda" providerId="LiveId" clId="{1BF7719D-C3D7-4A3F-8208-175192FBD216}" dt="2019-06-19T07:13:40.090" v="1937" actId="403"/>
        <pc:sldMkLst>
          <pc:docMk/>
          <pc:sldMk cId="494830817" sldId="2316"/>
        </pc:sldMkLst>
        <pc:spChg chg="mod">
          <ac:chgData name="LY Zhen" userId="eb60c9f35480fcda" providerId="LiveId" clId="{1BF7719D-C3D7-4A3F-8208-175192FBD216}" dt="2019-06-19T07:13:40.090" v="1937" actId="403"/>
          <ac:spMkLst>
            <pc:docMk/>
            <pc:sldMk cId="494830817" sldId="2316"/>
            <ac:spMk id="21" creationId="{7AAF0ECE-96DD-49F4-AAFE-C58903952E44}"/>
          </ac:spMkLst>
        </pc:spChg>
        <pc:spChg chg="mod">
          <ac:chgData name="LY Zhen" userId="eb60c9f35480fcda" providerId="LiveId" clId="{1BF7719D-C3D7-4A3F-8208-175192FBD216}" dt="2019-06-19T07:13:40.090" v="1937" actId="403"/>
          <ac:spMkLst>
            <pc:docMk/>
            <pc:sldMk cId="494830817" sldId="2316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37.623" v="1936" actId="403"/>
          <ac:spMkLst>
            <pc:docMk/>
            <pc:sldMk cId="494830817" sldId="2316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37.623" v="1936" actId="403"/>
          <ac:spMkLst>
            <pc:docMk/>
            <pc:sldMk cId="494830817" sldId="2316"/>
            <ac:spMk id="35" creationId="{F1F8C826-8064-4584-BE13-2389AAD1FAD4}"/>
          </ac:spMkLst>
        </pc:spChg>
      </pc:sldChg>
      <pc:sldChg chg="addSp delSp modSp">
        <pc:chgData name="LY Zhen" userId="eb60c9f35480fcda" providerId="LiveId" clId="{1BF7719D-C3D7-4A3F-8208-175192FBD216}" dt="2019-06-19T07:13:33.768" v="1935" actId="14100"/>
        <pc:sldMkLst>
          <pc:docMk/>
          <pc:sldMk cId="745284535" sldId="2317"/>
        </pc:sldMkLst>
        <pc:spChg chg="add del mod">
          <ac:chgData name="LY Zhen" userId="eb60c9f35480fcda" providerId="LiveId" clId="{1BF7719D-C3D7-4A3F-8208-175192FBD216}" dt="2019-06-19T06:28:41.353" v="29" actId="478"/>
          <ac:spMkLst>
            <pc:docMk/>
            <pc:sldMk cId="745284535" sldId="2317"/>
            <ac:spMk id="4" creationId="{90C45E6C-ADA1-44DC-A649-C39E3AE71838}"/>
          </ac:spMkLst>
        </pc:spChg>
        <pc:spChg chg="add del mod">
          <ac:chgData name="LY Zhen" userId="eb60c9f35480fcda" providerId="LiveId" clId="{1BF7719D-C3D7-4A3F-8208-175192FBD216}" dt="2019-06-19T06:28:45.149" v="32" actId="478"/>
          <ac:spMkLst>
            <pc:docMk/>
            <pc:sldMk cId="745284535" sldId="2317"/>
            <ac:spMk id="7" creationId="{57767B79-ED34-487C-BEC7-93119BBEDAD1}"/>
          </ac:spMkLst>
        </pc:spChg>
        <pc:spChg chg="add del mod">
          <ac:chgData name="LY Zhen" userId="eb60c9f35480fcda" providerId="LiveId" clId="{1BF7719D-C3D7-4A3F-8208-175192FBD216}" dt="2019-06-19T06:28:45.680" v="33" actId="478"/>
          <ac:spMkLst>
            <pc:docMk/>
            <pc:sldMk cId="745284535" sldId="2317"/>
            <ac:spMk id="9" creationId="{5B3BA306-34D3-400D-AC79-B908DBF34D5A}"/>
          </ac:spMkLst>
        </pc:spChg>
        <pc:spChg chg="del mod">
          <ac:chgData name="LY Zhen" userId="eb60c9f35480fcda" providerId="LiveId" clId="{1BF7719D-C3D7-4A3F-8208-175192FBD216}" dt="2019-06-19T06:33:28.956" v="377" actId="478"/>
          <ac:spMkLst>
            <pc:docMk/>
            <pc:sldMk cId="745284535" sldId="2317"/>
            <ac:spMk id="16" creationId="{00000000-0000-0000-0000-000000000000}"/>
          </ac:spMkLst>
        </pc:spChg>
        <pc:spChg chg="del mod">
          <ac:chgData name="LY Zhen" userId="eb60c9f35480fcda" providerId="LiveId" clId="{1BF7719D-C3D7-4A3F-8208-175192FBD216}" dt="2019-06-19T06:33:28.956" v="377" actId="478"/>
          <ac:spMkLst>
            <pc:docMk/>
            <pc:sldMk cId="745284535" sldId="2317"/>
            <ac:spMk id="18" creationId="{00000000-0000-0000-0000-000000000000}"/>
          </ac:spMkLst>
        </pc:spChg>
        <pc:spChg chg="mod">
          <ac:chgData name="LY Zhen" userId="eb60c9f35480fcda" providerId="LiveId" clId="{1BF7719D-C3D7-4A3F-8208-175192FBD216}" dt="2019-06-19T06:33:39.627" v="381" actId="1076"/>
          <ac:spMkLst>
            <pc:docMk/>
            <pc:sldMk cId="745284535" sldId="2317"/>
            <ac:spMk id="20" creationId="{5109D9A7-5040-455F-8B67-0A97320673BD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21" creationId="{7AAF0ECE-96DD-49F4-AAFE-C58903952E44}"/>
          </ac:spMkLst>
        </pc:spChg>
        <pc:spChg chg="add">
          <ac:chgData name="LY Zhen" userId="eb60c9f35480fcda" providerId="LiveId" clId="{1BF7719D-C3D7-4A3F-8208-175192FBD216}" dt="2019-06-19T06:33:29.799" v="378"/>
          <ac:spMkLst>
            <pc:docMk/>
            <pc:sldMk cId="745284535" sldId="2317"/>
            <ac:spMk id="25" creationId="{785B6B77-0D20-4F86-B602-8FB95A5B15E8}"/>
          </ac:spMkLst>
        </pc:spChg>
        <pc:spChg chg="add">
          <ac:chgData name="LY Zhen" userId="eb60c9f35480fcda" providerId="LiveId" clId="{1BF7719D-C3D7-4A3F-8208-175192FBD216}" dt="2019-06-19T06:33:29.799" v="378"/>
          <ac:spMkLst>
            <pc:docMk/>
            <pc:sldMk cId="745284535" sldId="2317"/>
            <ac:spMk id="27" creationId="{817883A7-C743-4E32-9268-B38038B0658B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33.768" v="1935" actId="14100"/>
          <ac:spMkLst>
            <pc:docMk/>
            <pc:sldMk cId="745284535" sldId="2317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35" creationId="{F1F8C826-8064-4584-BE13-2389AAD1FAD4}"/>
          </ac:spMkLst>
        </pc:spChg>
        <pc:picChg chg="del mod">
          <ac:chgData name="LY Zhen" userId="eb60c9f35480fcda" providerId="LiveId" clId="{1BF7719D-C3D7-4A3F-8208-175192FBD216}" dt="2019-06-19T06:29:35.280" v="42" actId="478"/>
          <ac:picMkLst>
            <pc:docMk/>
            <pc:sldMk cId="745284535" sldId="2317"/>
            <ac:picMk id="3" creationId="{995A62A3-E05C-4E0A-A352-9777ECC8C79F}"/>
          </ac:picMkLst>
        </pc:picChg>
        <pc:picChg chg="del mod">
          <ac:chgData name="LY Zhen" userId="eb60c9f35480fcda" providerId="LiveId" clId="{1BF7719D-C3D7-4A3F-8208-175192FBD216}" dt="2019-06-19T06:29:38.508" v="45" actId="478"/>
          <ac:picMkLst>
            <pc:docMk/>
            <pc:sldMk cId="745284535" sldId="2317"/>
            <ac:picMk id="5" creationId="{8BD45382-C9B1-4700-9D20-ECB3E7E393F9}"/>
          </ac:picMkLst>
        </pc:picChg>
        <pc:picChg chg="add mod">
          <ac:chgData name="LY Zhen" userId="eb60c9f35480fcda" providerId="LiveId" clId="{1BF7719D-C3D7-4A3F-8208-175192FBD216}" dt="2019-06-19T06:33:42.111" v="382" actId="1076"/>
          <ac:picMkLst>
            <pc:docMk/>
            <pc:sldMk cId="745284535" sldId="2317"/>
            <ac:picMk id="11" creationId="{AED1B595-609A-425B-BDF9-103D1AA8BC01}"/>
          </ac:picMkLst>
        </pc:picChg>
        <pc:picChg chg="del">
          <ac:chgData name="LY Zhen" userId="eb60c9f35480fcda" providerId="LiveId" clId="{1BF7719D-C3D7-4A3F-8208-175192FBD216}" dt="2019-06-19T06:28:40.071" v="28" actId="478"/>
          <ac:picMkLst>
            <pc:docMk/>
            <pc:sldMk cId="745284535" sldId="2317"/>
            <ac:picMk id="15" creationId="{C18700AB-C817-4FCA-8AB3-721CD1699431}"/>
          </ac:picMkLst>
        </pc:picChg>
        <pc:picChg chg="del mod">
          <ac:chgData name="LY Zhen" userId="eb60c9f35480fcda" providerId="LiveId" clId="{1BF7719D-C3D7-4A3F-8208-175192FBD216}" dt="2019-06-19T06:29:36.233" v="43" actId="478"/>
          <ac:picMkLst>
            <pc:docMk/>
            <pc:sldMk cId="745284535" sldId="2317"/>
            <ac:picMk id="31" creationId="{59A9E77A-7FF4-4727-946D-6006EE5DA08D}"/>
          </ac:picMkLst>
        </pc:picChg>
        <pc:picChg chg="del mod">
          <ac:chgData name="LY Zhen" userId="eb60c9f35480fcda" providerId="LiveId" clId="{1BF7719D-C3D7-4A3F-8208-175192FBD216}" dt="2019-06-19T06:29:36.843" v="44" actId="478"/>
          <ac:picMkLst>
            <pc:docMk/>
            <pc:sldMk cId="745284535" sldId="2317"/>
            <ac:picMk id="33" creationId="{4A7F68D0-FF17-4825-AD70-EDC36BD05BD3}"/>
          </ac:picMkLst>
        </pc:picChg>
        <pc:picChg chg="del">
          <ac:chgData name="LY Zhen" userId="eb60c9f35480fcda" providerId="LiveId" clId="{1BF7719D-C3D7-4A3F-8208-175192FBD216}" dt="2019-06-19T06:28:43.790" v="30" actId="478"/>
          <ac:picMkLst>
            <pc:docMk/>
            <pc:sldMk cId="745284535" sldId="2317"/>
            <ac:picMk id="37" creationId="{48ACB7D6-991E-411A-A0B5-17660AFD97C7}"/>
          </ac:picMkLst>
        </pc:picChg>
        <pc:picChg chg="del">
          <ac:chgData name="LY Zhen" userId="eb60c9f35480fcda" providerId="LiveId" clId="{1BF7719D-C3D7-4A3F-8208-175192FBD216}" dt="2019-06-19T06:28:44.524" v="31" actId="478"/>
          <ac:picMkLst>
            <pc:docMk/>
            <pc:sldMk cId="745284535" sldId="2317"/>
            <ac:picMk id="39" creationId="{85DA1065-F7B2-4642-9B01-A000EFFE44C1}"/>
          </ac:picMkLst>
        </pc:picChg>
        <pc:cxnChg chg="del mod">
          <ac:chgData name="LY Zhen" userId="eb60c9f35480fcda" providerId="LiveId" clId="{1BF7719D-C3D7-4A3F-8208-175192FBD216}" dt="2019-06-19T06:33:28.956" v="377" actId="478"/>
          <ac:cxnSpMkLst>
            <pc:docMk/>
            <pc:sldMk cId="745284535" sldId="2317"/>
            <ac:cxnSpMk id="17" creationId="{00000000-0000-0000-0000-000000000000}"/>
          </ac:cxnSpMkLst>
        </pc:cxnChg>
        <pc:cxnChg chg="add">
          <ac:chgData name="LY Zhen" userId="eb60c9f35480fcda" providerId="LiveId" clId="{1BF7719D-C3D7-4A3F-8208-175192FBD216}" dt="2019-06-19T06:33:29.799" v="378"/>
          <ac:cxnSpMkLst>
            <pc:docMk/>
            <pc:sldMk cId="745284535" sldId="2317"/>
            <ac:cxnSpMk id="26" creationId="{7C6E78E3-1967-4F7B-AF4C-10E619718CE4}"/>
          </ac:cxnSpMkLst>
        </pc:cxnChg>
      </pc:sldChg>
      <pc:sldChg chg="addSp delSp modSp add">
        <pc:chgData name="LY Zhen" userId="eb60c9f35480fcda" providerId="LiveId" clId="{1BF7719D-C3D7-4A3F-8208-175192FBD216}" dt="2019-06-19T06:33:05.356" v="374" actId="14100"/>
        <pc:sldMkLst>
          <pc:docMk/>
          <pc:sldMk cId="4273827195" sldId="2318"/>
        </pc:sldMkLst>
        <pc:spChg chg="del">
          <ac:chgData name="LY Zhen" userId="eb60c9f35480fcda" providerId="LiveId" clId="{1BF7719D-C3D7-4A3F-8208-175192FBD216}" dt="2019-06-19T06:31:42.125" v="301" actId="478"/>
          <ac:spMkLst>
            <pc:docMk/>
            <pc:sldMk cId="4273827195" sldId="2318"/>
            <ac:spMk id="2" creationId="{BB8DF3F7-2DEA-4B07-AF95-2F0DD5D0C033}"/>
          </ac:spMkLst>
        </pc:spChg>
        <pc:spChg chg="del">
          <ac:chgData name="LY Zhen" userId="eb60c9f35480fcda" providerId="LiveId" clId="{1BF7719D-C3D7-4A3F-8208-175192FBD216}" dt="2019-06-19T06:31:41.765" v="300" actId="478"/>
          <ac:spMkLst>
            <pc:docMk/>
            <pc:sldMk cId="4273827195" sldId="2318"/>
            <ac:spMk id="3" creationId="{52C01049-E5FB-4D93-AF80-48F15CB6AE12}"/>
          </ac:spMkLst>
        </pc:spChg>
        <pc:spChg chg="del">
          <ac:chgData name="LY Zhen" userId="eb60c9f35480fcda" providerId="LiveId" clId="{1BF7719D-C3D7-4A3F-8208-175192FBD216}" dt="2019-06-19T06:31:42.624" v="302" actId="478"/>
          <ac:spMkLst>
            <pc:docMk/>
            <pc:sldMk cId="4273827195" sldId="2318"/>
            <ac:spMk id="4" creationId="{F8A5A8E0-8563-42E2-BA7F-F334DF6BC995}"/>
          </ac:spMkLst>
        </pc:spChg>
        <pc:spChg chg="add mod">
          <ac:chgData name="LY Zhen" userId="eb60c9f35480fcda" providerId="LiveId" clId="{1BF7719D-C3D7-4A3F-8208-175192FBD216}" dt="2019-06-19T06:32:05.185" v="324" actId="20577"/>
          <ac:spMkLst>
            <pc:docMk/>
            <pc:sldMk cId="4273827195" sldId="2318"/>
            <ac:spMk id="5" creationId="{26A8EDAB-376C-4241-AF6B-B4E8D2350CFA}"/>
          </ac:spMkLst>
        </pc:spChg>
        <pc:spChg chg="add mod">
          <ac:chgData name="LY Zhen" userId="eb60c9f35480fcda" providerId="LiveId" clId="{1BF7719D-C3D7-4A3F-8208-175192FBD216}" dt="2019-06-19T06:31:56.764" v="304" actId="1076"/>
          <ac:spMkLst>
            <pc:docMk/>
            <pc:sldMk cId="4273827195" sldId="2318"/>
            <ac:spMk id="7" creationId="{06B62F19-597C-465C-B072-44674F056F8F}"/>
          </ac:spMkLst>
        </pc:spChg>
        <pc:spChg chg="add mod">
          <ac:chgData name="LY Zhen" userId="eb60c9f35480fcda" providerId="LiveId" clId="{1BF7719D-C3D7-4A3F-8208-175192FBD216}" dt="2019-06-19T06:33:05.356" v="374" actId="14100"/>
          <ac:spMkLst>
            <pc:docMk/>
            <pc:sldMk cId="4273827195" sldId="2318"/>
            <ac:spMk id="12" creationId="{DAE6EC16-D588-439B-B3B3-C436B446A49A}"/>
          </ac:spMkLst>
        </pc:spChg>
        <pc:spChg chg="add mod">
          <ac:chgData name="LY Zhen" userId="eb60c9f35480fcda" providerId="LiveId" clId="{1BF7719D-C3D7-4A3F-8208-175192FBD216}" dt="2019-06-19T06:32:58.070" v="353" actId="1076"/>
          <ac:spMkLst>
            <pc:docMk/>
            <pc:sldMk cId="4273827195" sldId="2318"/>
            <ac:spMk id="13" creationId="{DA4D13D2-D411-4920-8F94-A5744C977146}"/>
          </ac:spMkLst>
        </pc:spChg>
        <pc:picChg chg="add mod">
          <ac:chgData name="LY Zhen" userId="eb60c9f35480fcda" providerId="LiveId" clId="{1BF7719D-C3D7-4A3F-8208-175192FBD216}" dt="2019-06-19T06:32:38.418" v="334" actId="1076"/>
          <ac:picMkLst>
            <pc:docMk/>
            <pc:sldMk cId="4273827195" sldId="2318"/>
            <ac:picMk id="9" creationId="{37B820B7-963F-401B-AF41-D38436F3BDCB}"/>
          </ac:picMkLst>
        </pc:picChg>
        <pc:picChg chg="add mod">
          <ac:chgData name="LY Zhen" userId="eb60c9f35480fcda" providerId="LiveId" clId="{1BF7719D-C3D7-4A3F-8208-175192FBD216}" dt="2019-06-19T06:32:37.122" v="333" actId="1076"/>
          <ac:picMkLst>
            <pc:docMk/>
            <pc:sldMk cId="4273827195" sldId="2318"/>
            <ac:picMk id="11" creationId="{B5DFBEFE-8455-45A9-A4C4-1244ABE75A40}"/>
          </ac:picMkLst>
        </pc:picChg>
        <pc:cxnChg chg="add mod">
          <ac:chgData name="LY Zhen" userId="eb60c9f35480fcda" providerId="LiveId" clId="{1BF7719D-C3D7-4A3F-8208-175192FBD216}" dt="2019-06-19T06:31:56.764" v="304" actId="1076"/>
          <ac:cxnSpMkLst>
            <pc:docMk/>
            <pc:sldMk cId="4273827195" sldId="2318"/>
            <ac:cxnSpMk id="6" creationId="{A4914DC6-AA52-4001-9CE5-7C0665391443}"/>
          </ac:cxnSpMkLst>
        </pc:cxnChg>
      </pc:sldChg>
      <pc:sldChg chg="addSp modSp add">
        <pc:chgData name="LY Zhen" userId="eb60c9f35480fcda" providerId="LiveId" clId="{1BF7719D-C3D7-4A3F-8208-175192FBD216}" dt="2019-06-19T07:13:22.837" v="1932" actId="403"/>
        <pc:sldMkLst>
          <pc:docMk/>
          <pc:sldMk cId="1042193334" sldId="2319"/>
        </pc:sldMkLst>
        <pc:spChg chg="add">
          <ac:chgData name="LY Zhen" userId="eb60c9f35480fcda" providerId="LiveId" clId="{1BF7719D-C3D7-4A3F-8208-175192FBD216}" dt="2019-06-19T06:33:22.425" v="376"/>
          <ac:spMkLst>
            <pc:docMk/>
            <pc:sldMk cId="1042193334" sldId="2319"/>
            <ac:spMk id="2" creationId="{E523D93C-4446-4FC8-AD63-0BB1D807A5CF}"/>
          </ac:spMkLst>
        </pc:spChg>
        <pc:spChg chg="add">
          <ac:chgData name="LY Zhen" userId="eb60c9f35480fcda" providerId="LiveId" clId="{1BF7719D-C3D7-4A3F-8208-175192FBD216}" dt="2019-06-19T06:33:22.425" v="376"/>
          <ac:spMkLst>
            <pc:docMk/>
            <pc:sldMk cId="1042193334" sldId="2319"/>
            <ac:spMk id="4" creationId="{649AD68C-AD89-42C5-AEFA-10C07DC440F9}"/>
          </ac:spMkLst>
        </pc:spChg>
        <pc:spChg chg="add mod">
          <ac:chgData name="LY Zhen" userId="eb60c9f35480fcda" providerId="LiveId" clId="{1BF7719D-C3D7-4A3F-8208-175192FBD216}" dt="2019-06-19T07:13:22.837" v="1932" actId="403"/>
          <ac:spMkLst>
            <pc:docMk/>
            <pc:sldMk cId="1042193334" sldId="2319"/>
            <ac:spMk id="9" creationId="{6F4C6B14-0608-444E-8EFE-341249D7E988}"/>
          </ac:spMkLst>
        </pc:spChg>
        <pc:picChg chg="add mod">
          <ac:chgData name="LY Zhen" userId="eb60c9f35480fcda" providerId="LiveId" clId="{1BF7719D-C3D7-4A3F-8208-175192FBD216}" dt="2019-06-19T06:34:29.819" v="394" actId="14100"/>
          <ac:picMkLst>
            <pc:docMk/>
            <pc:sldMk cId="1042193334" sldId="2319"/>
            <ac:picMk id="6" creationId="{A203BB2D-50F8-4B04-9EE8-B5A3A8372B6A}"/>
          </ac:picMkLst>
        </pc:picChg>
        <pc:picChg chg="add mod">
          <ac:chgData name="LY Zhen" userId="eb60c9f35480fcda" providerId="LiveId" clId="{1BF7719D-C3D7-4A3F-8208-175192FBD216}" dt="2019-06-19T06:34:19.469" v="393" actId="1076"/>
          <ac:picMkLst>
            <pc:docMk/>
            <pc:sldMk cId="1042193334" sldId="2319"/>
            <ac:picMk id="8" creationId="{9E64098C-10AD-4C66-A365-30CD0CD26FDE}"/>
          </ac:picMkLst>
        </pc:picChg>
        <pc:cxnChg chg="add">
          <ac:chgData name="LY Zhen" userId="eb60c9f35480fcda" providerId="LiveId" clId="{1BF7719D-C3D7-4A3F-8208-175192FBD216}" dt="2019-06-19T06:33:22.425" v="376"/>
          <ac:cxnSpMkLst>
            <pc:docMk/>
            <pc:sldMk cId="1042193334" sldId="2319"/>
            <ac:cxnSpMk id="3" creationId="{4D36CEB8-DAED-4B97-82EA-3D5C686B0E34}"/>
          </ac:cxnSpMkLst>
        </pc:cxnChg>
      </pc:sldChg>
      <pc:sldChg chg="addSp delSp modSp add modAnim">
        <pc:chgData name="LY Zhen" userId="eb60c9f35480fcda" providerId="LiveId" clId="{1BF7719D-C3D7-4A3F-8208-175192FBD216}" dt="2019-06-19T07:13:16.228" v="1930" actId="403"/>
        <pc:sldMkLst>
          <pc:docMk/>
          <pc:sldMk cId="419969548" sldId="2320"/>
        </pc:sldMkLst>
        <pc:spChg chg="del">
          <ac:chgData name="LY Zhen" userId="eb60c9f35480fcda" providerId="LiveId" clId="{1BF7719D-C3D7-4A3F-8208-175192FBD216}" dt="2019-06-19T06:35:42.291" v="429" actId="478"/>
          <ac:spMkLst>
            <pc:docMk/>
            <pc:sldMk cId="419969548" sldId="2320"/>
            <ac:spMk id="2" creationId="{9279D7EF-261F-410D-A0E5-2FA4FFC149CC}"/>
          </ac:spMkLst>
        </pc:spChg>
        <pc:spChg chg="del">
          <ac:chgData name="LY Zhen" userId="eb60c9f35480fcda" providerId="LiveId" clId="{1BF7719D-C3D7-4A3F-8208-175192FBD216}" dt="2019-06-19T06:35:41.854" v="428" actId="478"/>
          <ac:spMkLst>
            <pc:docMk/>
            <pc:sldMk cId="419969548" sldId="2320"/>
            <ac:spMk id="3" creationId="{00CA7213-57BD-4849-9CB0-AFAD4CEB0CD3}"/>
          </ac:spMkLst>
        </pc:spChg>
        <pc:spChg chg="add mod">
          <ac:chgData name="LY Zhen" userId="eb60c9f35480fcda" providerId="LiveId" clId="{1BF7719D-C3D7-4A3F-8208-175192FBD216}" dt="2019-06-19T06:36:09.635" v="458"/>
          <ac:spMkLst>
            <pc:docMk/>
            <pc:sldMk cId="419969548" sldId="2320"/>
            <ac:spMk id="4" creationId="{D1263D5B-DD1C-4EEA-BFD2-147629B553EB}"/>
          </ac:spMkLst>
        </pc:spChg>
        <pc:spChg chg="add mod">
          <ac:chgData name="LY Zhen" userId="eb60c9f35480fcda" providerId="LiveId" clId="{1BF7719D-C3D7-4A3F-8208-175192FBD216}" dt="2019-06-19T06:36:06.540" v="445" actId="1076"/>
          <ac:spMkLst>
            <pc:docMk/>
            <pc:sldMk cId="419969548" sldId="2320"/>
            <ac:spMk id="6" creationId="{8FA51E62-D01B-4DA8-ABFB-EB465C151D04}"/>
          </ac:spMkLst>
        </pc:spChg>
        <pc:spChg chg="add mod">
          <ac:chgData name="LY Zhen" userId="eb60c9f35480fcda" providerId="LiveId" clId="{1BF7719D-C3D7-4A3F-8208-175192FBD216}" dt="2019-06-19T07:13:16.228" v="1930" actId="403"/>
          <ac:spMkLst>
            <pc:docMk/>
            <pc:sldMk cId="419969548" sldId="2320"/>
            <ac:spMk id="11" creationId="{98CE4CB9-1DC1-4CBD-89F6-858EAD01C0BC}"/>
          </ac:spMkLst>
        </pc:spChg>
        <pc:spChg chg="add mod">
          <ac:chgData name="LY Zhen" userId="eb60c9f35480fcda" providerId="LiveId" clId="{1BF7719D-C3D7-4A3F-8208-175192FBD216}" dt="2019-06-19T07:13:16.228" v="1930" actId="403"/>
          <ac:spMkLst>
            <pc:docMk/>
            <pc:sldMk cId="419969548" sldId="2320"/>
            <ac:spMk id="12" creationId="{9ED5544A-6A74-41CE-B106-29DDFE93E5A5}"/>
          </ac:spMkLst>
        </pc:spChg>
        <pc:picChg chg="add mod">
          <ac:chgData name="LY Zhen" userId="eb60c9f35480fcda" providerId="LiveId" clId="{1BF7719D-C3D7-4A3F-8208-175192FBD216}" dt="2019-06-19T06:36:59.223" v="472" actId="14100"/>
          <ac:picMkLst>
            <pc:docMk/>
            <pc:sldMk cId="419969548" sldId="2320"/>
            <ac:picMk id="8" creationId="{632F1E0B-02C3-4390-BC02-B23967E3F6B9}"/>
          </ac:picMkLst>
        </pc:picChg>
        <pc:picChg chg="add mod ord">
          <ac:chgData name="LY Zhen" userId="eb60c9f35480fcda" providerId="LiveId" clId="{1BF7719D-C3D7-4A3F-8208-175192FBD216}" dt="2019-06-19T06:37:01.416" v="473" actId="167"/>
          <ac:picMkLst>
            <pc:docMk/>
            <pc:sldMk cId="419969548" sldId="2320"/>
            <ac:picMk id="10" creationId="{0229CCC0-DE97-4FE4-8ED8-D3C180E4349B}"/>
          </ac:picMkLst>
        </pc:picChg>
        <pc:cxnChg chg="add mod">
          <ac:chgData name="LY Zhen" userId="eb60c9f35480fcda" providerId="LiveId" clId="{1BF7719D-C3D7-4A3F-8208-175192FBD216}" dt="2019-06-19T06:35:57.371" v="431" actId="1076"/>
          <ac:cxnSpMkLst>
            <pc:docMk/>
            <pc:sldMk cId="419969548" sldId="2320"/>
            <ac:cxnSpMk id="5" creationId="{DC4F294C-6B0A-4D61-90D4-5D67DC0EB20C}"/>
          </ac:cxnSpMkLst>
        </pc:cxnChg>
      </pc:sldChg>
      <pc:sldChg chg="addSp delSp modSp add">
        <pc:chgData name="LY Zhen" userId="eb60c9f35480fcda" providerId="LiveId" clId="{1BF7719D-C3D7-4A3F-8208-175192FBD216}" dt="2019-06-19T07:13:12.015" v="1929" actId="403"/>
        <pc:sldMkLst>
          <pc:docMk/>
          <pc:sldMk cId="532478387" sldId="2321"/>
        </pc:sldMkLst>
        <pc:spChg chg="del">
          <ac:chgData name="LY Zhen" userId="eb60c9f35480fcda" providerId="LiveId" clId="{1BF7719D-C3D7-4A3F-8208-175192FBD216}" dt="2019-06-19T06:38:14.196" v="579" actId="478"/>
          <ac:spMkLst>
            <pc:docMk/>
            <pc:sldMk cId="532478387" sldId="2321"/>
            <ac:spMk id="2" creationId="{4EEE058F-084B-47D2-B1E7-22EB2F674585}"/>
          </ac:spMkLst>
        </pc:spChg>
        <pc:spChg chg="del">
          <ac:chgData name="LY Zhen" userId="eb60c9f35480fcda" providerId="LiveId" clId="{1BF7719D-C3D7-4A3F-8208-175192FBD216}" dt="2019-06-19T06:38:13.728" v="578" actId="478"/>
          <ac:spMkLst>
            <pc:docMk/>
            <pc:sldMk cId="532478387" sldId="2321"/>
            <ac:spMk id="3" creationId="{61379E38-FB73-498A-8E7C-8E3B5977C6E0}"/>
          </ac:spMkLst>
        </pc:spChg>
        <pc:spChg chg="add mod">
          <ac:chgData name="LY Zhen" userId="eb60c9f35480fcda" providerId="LiveId" clId="{1BF7719D-C3D7-4A3F-8208-175192FBD216}" dt="2019-06-19T06:47:39.705" v="933" actId="1076"/>
          <ac:spMkLst>
            <pc:docMk/>
            <pc:sldMk cId="532478387" sldId="2321"/>
            <ac:spMk id="6" creationId="{C9BDA805-F3BF-4EEB-9491-4C5BCB8A8780}"/>
          </ac:spMkLst>
        </pc:spChg>
        <pc:spChg chg="add mod">
          <ac:chgData name="LY Zhen" userId="eb60c9f35480fcda" providerId="LiveId" clId="{1BF7719D-C3D7-4A3F-8208-175192FBD216}" dt="2019-06-19T06:47:39.705" v="933" actId="1076"/>
          <ac:spMkLst>
            <pc:docMk/>
            <pc:sldMk cId="532478387" sldId="2321"/>
            <ac:spMk id="8" creationId="{1CC5FA5C-6297-468F-874E-0A96F54DD8E7}"/>
          </ac:spMkLst>
        </pc:spChg>
        <pc:spChg chg="add mod">
          <ac:chgData name="LY Zhen" userId="eb60c9f35480fcda" providerId="LiveId" clId="{1BF7719D-C3D7-4A3F-8208-175192FBD216}" dt="2019-06-19T07:13:12.015" v="1929" actId="403"/>
          <ac:spMkLst>
            <pc:docMk/>
            <pc:sldMk cId="532478387" sldId="2321"/>
            <ac:spMk id="11" creationId="{D0DAA527-32D0-4A46-8262-9051CFA8BEBF}"/>
          </ac:spMkLst>
        </pc:spChg>
        <pc:spChg chg="add mod">
          <ac:chgData name="LY Zhen" userId="eb60c9f35480fcda" providerId="LiveId" clId="{1BF7719D-C3D7-4A3F-8208-175192FBD216}" dt="2019-06-19T07:13:12.015" v="1929" actId="403"/>
          <ac:spMkLst>
            <pc:docMk/>
            <pc:sldMk cId="532478387" sldId="2321"/>
            <ac:spMk id="12" creationId="{0A398A2B-E036-4734-8160-367CF561E8B1}"/>
          </ac:spMkLst>
        </pc:spChg>
        <pc:picChg chg="add del mod">
          <ac:chgData name="LY Zhen" userId="eb60c9f35480fcda" providerId="LiveId" clId="{1BF7719D-C3D7-4A3F-8208-175192FBD216}" dt="2019-06-19T06:42:27.321" v="587" actId="478"/>
          <ac:picMkLst>
            <pc:docMk/>
            <pc:sldMk cId="532478387" sldId="2321"/>
            <ac:picMk id="5" creationId="{0B40A55A-DD63-4CF7-B391-6E07185C0E83}"/>
          </ac:picMkLst>
        </pc:picChg>
        <pc:picChg chg="add mod ord">
          <ac:chgData name="LY Zhen" userId="eb60c9f35480fcda" providerId="LiveId" clId="{1BF7719D-C3D7-4A3F-8208-175192FBD216}" dt="2019-06-19T06:45:04.664" v="654" actId="1076"/>
          <ac:picMkLst>
            <pc:docMk/>
            <pc:sldMk cId="532478387" sldId="2321"/>
            <ac:picMk id="10" creationId="{8495F26F-C6FE-447C-B6B9-145C94D18B85}"/>
          </ac:picMkLst>
        </pc:picChg>
        <pc:picChg chg="add mod">
          <ac:chgData name="LY Zhen" userId="eb60c9f35480fcda" providerId="LiveId" clId="{1BF7719D-C3D7-4A3F-8208-175192FBD216}" dt="2019-06-19T06:45:02.664" v="653" actId="1076"/>
          <ac:picMkLst>
            <pc:docMk/>
            <pc:sldMk cId="532478387" sldId="2321"/>
            <ac:picMk id="14" creationId="{E0A0D5FE-C9EB-426F-96A4-743142B549E7}"/>
          </ac:picMkLst>
        </pc:picChg>
        <pc:cxnChg chg="add mod">
          <ac:chgData name="LY Zhen" userId="eb60c9f35480fcda" providerId="LiveId" clId="{1BF7719D-C3D7-4A3F-8208-175192FBD216}" dt="2019-06-19T06:47:39.705" v="933" actId="1076"/>
          <ac:cxnSpMkLst>
            <pc:docMk/>
            <pc:sldMk cId="532478387" sldId="2321"/>
            <ac:cxnSpMk id="7" creationId="{4E4CC503-5F78-4E0C-9406-3024AA78F805}"/>
          </ac:cxnSpMkLst>
        </pc:cxnChg>
        <pc:cxnChg chg="add mod">
          <ac:chgData name="LY Zhen" userId="eb60c9f35480fcda" providerId="LiveId" clId="{1BF7719D-C3D7-4A3F-8208-175192FBD216}" dt="2019-06-19T06:45:38.483" v="657" actId="1582"/>
          <ac:cxnSpMkLst>
            <pc:docMk/>
            <pc:sldMk cId="532478387" sldId="2321"/>
            <ac:cxnSpMk id="16" creationId="{01A045AF-4E58-436A-ABF8-6570EEB18EA7}"/>
          </ac:cxnSpMkLst>
        </pc:cxnChg>
      </pc:sldChg>
      <pc:sldChg chg="addSp delSp modSp add modAnim">
        <pc:chgData name="LY Zhen" userId="eb60c9f35480fcda" providerId="LiveId" clId="{1BF7719D-C3D7-4A3F-8208-175192FBD216}" dt="2019-06-19T07:13:07.835" v="1928" actId="403"/>
        <pc:sldMkLst>
          <pc:docMk/>
          <pc:sldMk cId="94006764" sldId="2322"/>
        </pc:sldMkLst>
        <pc:spChg chg="del">
          <ac:chgData name="LY Zhen" userId="eb60c9f35480fcda" providerId="LiveId" clId="{1BF7719D-C3D7-4A3F-8208-175192FBD216}" dt="2019-06-19T06:48:15.343" v="936" actId="478"/>
          <ac:spMkLst>
            <pc:docMk/>
            <pc:sldMk cId="94006764" sldId="2322"/>
            <ac:spMk id="2" creationId="{038982C6-7768-4B25-BEA0-678DE0FFEC4C}"/>
          </ac:spMkLst>
        </pc:spChg>
        <pc:spChg chg="del">
          <ac:chgData name="LY Zhen" userId="eb60c9f35480fcda" providerId="LiveId" clId="{1BF7719D-C3D7-4A3F-8208-175192FBD216}" dt="2019-06-19T06:48:14.928" v="935" actId="478"/>
          <ac:spMkLst>
            <pc:docMk/>
            <pc:sldMk cId="94006764" sldId="2322"/>
            <ac:spMk id="3" creationId="{447867E5-5D5C-4AA2-9FEA-6A93A4D21044}"/>
          </ac:spMkLst>
        </pc:spChg>
        <pc:spChg chg="add mod">
          <ac:chgData name="LY Zhen" userId="eb60c9f35480fcda" providerId="LiveId" clId="{1BF7719D-C3D7-4A3F-8208-175192FBD216}" dt="2019-06-19T06:54:41.729" v="1191" actId="1076"/>
          <ac:spMkLst>
            <pc:docMk/>
            <pc:sldMk cId="94006764" sldId="2322"/>
            <ac:spMk id="4" creationId="{D8701551-F06F-42C6-8F15-BC2E66AE7DDD}"/>
          </ac:spMkLst>
        </pc:spChg>
        <pc:spChg chg="add mod">
          <ac:chgData name="LY Zhen" userId="eb60c9f35480fcda" providerId="LiveId" clId="{1BF7719D-C3D7-4A3F-8208-175192FBD216}" dt="2019-06-19T06:54:41.729" v="1191" actId="1076"/>
          <ac:spMkLst>
            <pc:docMk/>
            <pc:sldMk cId="94006764" sldId="2322"/>
            <ac:spMk id="6" creationId="{74A135A6-E93B-49C8-9FC4-BEE2BD89AC11}"/>
          </ac:spMkLst>
        </pc:spChg>
        <pc:spChg chg="add mod">
          <ac:chgData name="LY Zhen" userId="eb60c9f35480fcda" providerId="LiveId" clId="{1BF7719D-C3D7-4A3F-8208-175192FBD216}" dt="2019-06-19T07:13:07.835" v="1928" actId="403"/>
          <ac:spMkLst>
            <pc:docMk/>
            <pc:sldMk cId="94006764" sldId="2322"/>
            <ac:spMk id="22" creationId="{2E95527C-273F-46D3-9BD4-B5699C454F74}"/>
          </ac:spMkLst>
        </pc:spChg>
        <pc:spChg chg="add mod">
          <ac:chgData name="LY Zhen" userId="eb60c9f35480fcda" providerId="LiveId" clId="{1BF7719D-C3D7-4A3F-8208-175192FBD216}" dt="2019-06-19T07:13:07.835" v="1928" actId="403"/>
          <ac:spMkLst>
            <pc:docMk/>
            <pc:sldMk cId="94006764" sldId="2322"/>
            <ac:spMk id="23" creationId="{B3DBE2D1-7084-466E-98B2-E3D175B515E3}"/>
          </ac:spMkLst>
        </pc:spChg>
        <pc:picChg chg="add mod">
          <ac:chgData name="LY Zhen" userId="eb60c9f35480fcda" providerId="LiveId" clId="{1BF7719D-C3D7-4A3F-8208-175192FBD216}" dt="2019-06-19T06:51:54.696" v="981" actId="1076"/>
          <ac:picMkLst>
            <pc:docMk/>
            <pc:sldMk cId="94006764" sldId="2322"/>
            <ac:picMk id="8" creationId="{CDF4B4E9-3C8F-4CB4-A34C-0B05B8F4125B}"/>
          </ac:picMkLst>
        </pc:picChg>
        <pc:picChg chg="add del mod">
          <ac:chgData name="LY Zhen" userId="eb60c9f35480fcda" providerId="LiveId" clId="{1BF7719D-C3D7-4A3F-8208-175192FBD216}" dt="2019-06-19T06:51:23.092" v="970" actId="478"/>
          <ac:picMkLst>
            <pc:docMk/>
            <pc:sldMk cId="94006764" sldId="2322"/>
            <ac:picMk id="14" creationId="{AB79CA2D-4950-4F19-BAE6-4F0C902C580D}"/>
          </ac:picMkLst>
        </pc:picChg>
        <pc:picChg chg="add mod">
          <ac:chgData name="LY Zhen" userId="eb60c9f35480fcda" providerId="LiveId" clId="{1BF7719D-C3D7-4A3F-8208-175192FBD216}" dt="2019-06-19T06:52:48.888" v="995" actId="1076"/>
          <ac:picMkLst>
            <pc:docMk/>
            <pc:sldMk cId="94006764" sldId="2322"/>
            <ac:picMk id="16" creationId="{8A871EA1-BBA0-4138-92C5-34186EAACA9D}"/>
          </ac:picMkLst>
        </pc:picChg>
        <pc:picChg chg="add mod">
          <ac:chgData name="LY Zhen" userId="eb60c9f35480fcda" providerId="LiveId" clId="{1BF7719D-C3D7-4A3F-8208-175192FBD216}" dt="2019-06-19T06:54:26.942" v="1188" actId="962"/>
          <ac:picMkLst>
            <pc:docMk/>
            <pc:sldMk cId="94006764" sldId="2322"/>
            <ac:picMk id="25" creationId="{4E3AEC24-8FD4-4DC7-95EF-D2682A7A26E5}"/>
          </ac:picMkLst>
        </pc:picChg>
        <pc:cxnChg chg="add mod">
          <ac:chgData name="LY Zhen" userId="eb60c9f35480fcda" providerId="LiveId" clId="{1BF7719D-C3D7-4A3F-8208-175192FBD216}" dt="2019-06-19T06:54:41.729" v="1191" actId="1076"/>
          <ac:cxnSpMkLst>
            <pc:docMk/>
            <pc:sldMk cId="94006764" sldId="2322"/>
            <ac:cxnSpMk id="5" creationId="{14442376-6186-4D4C-A83A-E812C1ECB77D}"/>
          </ac:cxnSpMkLst>
        </pc:cxnChg>
        <pc:cxnChg chg="add mod">
          <ac:chgData name="LY Zhen" userId="eb60c9f35480fcda" providerId="LiveId" clId="{1BF7719D-C3D7-4A3F-8208-175192FBD216}" dt="2019-06-19T06:51:54.696" v="981" actId="1076"/>
          <ac:cxnSpMkLst>
            <pc:docMk/>
            <pc:sldMk cId="94006764" sldId="2322"/>
            <ac:cxnSpMk id="10" creationId="{DFA2A96B-B0A2-4B8C-959F-018D5F9D798B}"/>
          </ac:cxnSpMkLst>
        </pc:cxnChg>
        <pc:cxnChg chg="add mod">
          <ac:chgData name="LY Zhen" userId="eb60c9f35480fcda" providerId="LiveId" clId="{1BF7719D-C3D7-4A3F-8208-175192FBD216}" dt="2019-06-19T06:52:48.888" v="995" actId="1076"/>
          <ac:cxnSpMkLst>
            <pc:docMk/>
            <pc:sldMk cId="94006764" sldId="2322"/>
            <ac:cxnSpMk id="18" creationId="{89DDBA7E-8E5C-48B4-AF2E-A6FA028F7113}"/>
          </ac:cxnSpMkLst>
        </pc:cxnChg>
      </pc:sldChg>
      <pc:sldChg chg="addSp delSp modSp add modAnim">
        <pc:chgData name="LY Zhen" userId="eb60c9f35480fcda" providerId="LiveId" clId="{1BF7719D-C3D7-4A3F-8208-175192FBD216}" dt="2019-06-19T07:13:04.085" v="1927" actId="1076"/>
        <pc:sldMkLst>
          <pc:docMk/>
          <pc:sldMk cId="1133024419" sldId="2323"/>
        </pc:sldMkLst>
        <pc:spChg chg="del">
          <ac:chgData name="LY Zhen" userId="eb60c9f35480fcda" providerId="LiveId" clId="{1BF7719D-C3D7-4A3F-8208-175192FBD216}" dt="2019-06-19T07:01:33.287" v="1195" actId="478"/>
          <ac:spMkLst>
            <pc:docMk/>
            <pc:sldMk cId="1133024419" sldId="2323"/>
            <ac:spMk id="2" creationId="{D49CA5DA-7338-439C-A18B-1B91AD832DBD}"/>
          </ac:spMkLst>
        </pc:spChg>
        <pc:spChg chg="del">
          <ac:chgData name="LY Zhen" userId="eb60c9f35480fcda" providerId="LiveId" clId="{1BF7719D-C3D7-4A3F-8208-175192FBD216}" dt="2019-06-19T07:01:32.675" v="1194" actId="478"/>
          <ac:spMkLst>
            <pc:docMk/>
            <pc:sldMk cId="1133024419" sldId="2323"/>
            <ac:spMk id="3" creationId="{A2694717-CDB4-4E7C-B173-8104F26A0D28}"/>
          </ac:spMkLst>
        </pc:spChg>
        <pc:spChg chg="add mod">
          <ac:chgData name="LY Zhen" userId="eb60c9f35480fcda" providerId="LiveId" clId="{1BF7719D-C3D7-4A3F-8208-175192FBD216}" dt="2019-06-19T07:05:31.485" v="1415" actId="1076"/>
          <ac:spMkLst>
            <pc:docMk/>
            <pc:sldMk cId="1133024419" sldId="2323"/>
            <ac:spMk id="4" creationId="{A69BB9B3-5E94-40B2-96FE-84BE1B7A4C49}"/>
          </ac:spMkLst>
        </pc:spChg>
        <pc:spChg chg="add mod">
          <ac:chgData name="LY Zhen" userId="eb60c9f35480fcda" providerId="LiveId" clId="{1BF7719D-C3D7-4A3F-8208-175192FBD216}" dt="2019-06-19T07:05:31.485" v="1415" actId="1076"/>
          <ac:spMkLst>
            <pc:docMk/>
            <pc:sldMk cId="1133024419" sldId="2323"/>
            <ac:spMk id="6" creationId="{D7AD933E-CC44-4F91-BE94-3BF2ACA04E64}"/>
          </ac:spMkLst>
        </pc:spChg>
        <pc:spChg chg="add mod">
          <ac:chgData name="LY Zhen" userId="eb60c9f35480fcda" providerId="LiveId" clId="{1BF7719D-C3D7-4A3F-8208-175192FBD216}" dt="2019-06-19T07:13:04.085" v="1927" actId="1076"/>
          <ac:spMkLst>
            <pc:docMk/>
            <pc:sldMk cId="1133024419" sldId="2323"/>
            <ac:spMk id="7" creationId="{BD5B8314-A90C-4F7F-8AB4-3DDFE422D6B4}"/>
          </ac:spMkLst>
        </pc:spChg>
        <pc:spChg chg="add mod">
          <ac:chgData name="LY Zhen" userId="eb60c9f35480fcda" providerId="LiveId" clId="{1BF7719D-C3D7-4A3F-8208-175192FBD216}" dt="2019-06-19T07:13:04.085" v="1927" actId="1076"/>
          <ac:spMkLst>
            <pc:docMk/>
            <pc:sldMk cId="1133024419" sldId="2323"/>
            <ac:spMk id="8" creationId="{B78878D1-92BC-46DE-A91F-CD42C4A5999E}"/>
          </ac:spMkLst>
        </pc:spChg>
        <pc:picChg chg="add mod">
          <ac:chgData name="LY Zhen" userId="eb60c9f35480fcda" providerId="LiveId" clId="{1BF7719D-C3D7-4A3F-8208-175192FBD216}" dt="2019-06-19T07:05:13.204" v="1409" actId="1076"/>
          <ac:picMkLst>
            <pc:docMk/>
            <pc:sldMk cId="1133024419" sldId="2323"/>
            <ac:picMk id="10" creationId="{99B43C75-7D62-4C34-BC6B-CCE3C8F6EA55}"/>
          </ac:picMkLst>
        </pc:picChg>
        <pc:picChg chg="add mod">
          <ac:chgData name="LY Zhen" userId="eb60c9f35480fcda" providerId="LiveId" clId="{1BF7719D-C3D7-4A3F-8208-175192FBD216}" dt="2019-06-19T07:05:17.877" v="1411" actId="1076"/>
          <ac:picMkLst>
            <pc:docMk/>
            <pc:sldMk cId="1133024419" sldId="2323"/>
            <ac:picMk id="12" creationId="{6F405235-AD0B-4012-BC5D-51A45647DF59}"/>
          </ac:picMkLst>
        </pc:picChg>
        <pc:picChg chg="add mod">
          <ac:chgData name="LY Zhen" userId="eb60c9f35480fcda" providerId="LiveId" clId="{1BF7719D-C3D7-4A3F-8208-175192FBD216}" dt="2019-06-19T07:05:19.705" v="1412" actId="1076"/>
          <ac:picMkLst>
            <pc:docMk/>
            <pc:sldMk cId="1133024419" sldId="2323"/>
            <ac:picMk id="17" creationId="{62A12507-1B6B-4DB9-87B0-60A8B85D5284}"/>
          </ac:picMkLst>
        </pc:picChg>
        <pc:picChg chg="add mod">
          <ac:chgData name="LY Zhen" userId="eb60c9f35480fcda" providerId="LiveId" clId="{1BF7719D-C3D7-4A3F-8208-175192FBD216}" dt="2019-06-19T07:05:21.846" v="1413" actId="1076"/>
          <ac:picMkLst>
            <pc:docMk/>
            <pc:sldMk cId="1133024419" sldId="2323"/>
            <ac:picMk id="21" creationId="{C49E1446-20FE-44E0-9138-5CA8036A072E}"/>
          </ac:picMkLst>
        </pc:picChg>
        <pc:picChg chg="add mod ord">
          <ac:chgData name="LY Zhen" userId="eb60c9f35480fcda" providerId="LiveId" clId="{1BF7719D-C3D7-4A3F-8208-175192FBD216}" dt="2019-06-19T07:09:47.357" v="1610" actId="167"/>
          <ac:picMkLst>
            <pc:docMk/>
            <pc:sldMk cId="1133024419" sldId="2323"/>
            <ac:picMk id="26" creationId="{B76B395F-539C-45DE-BD27-8CD7A51C26CB}"/>
          </ac:picMkLst>
        </pc:picChg>
        <pc:cxnChg chg="add mod">
          <ac:chgData name="LY Zhen" userId="eb60c9f35480fcda" providerId="LiveId" clId="{1BF7719D-C3D7-4A3F-8208-175192FBD216}" dt="2019-06-19T07:05:31.485" v="1415" actId="1076"/>
          <ac:cxnSpMkLst>
            <pc:docMk/>
            <pc:sldMk cId="1133024419" sldId="2323"/>
            <ac:cxnSpMk id="5" creationId="{D9017DD1-658F-4D7A-A9A8-8592EF347478}"/>
          </ac:cxnSpMkLst>
        </pc:cxnChg>
        <pc:cxnChg chg="add mod">
          <ac:chgData name="LY Zhen" userId="eb60c9f35480fcda" providerId="LiveId" clId="{1BF7719D-C3D7-4A3F-8208-175192FBD216}" dt="2019-06-19T07:05:17.877" v="1411" actId="1076"/>
          <ac:cxnSpMkLst>
            <pc:docMk/>
            <pc:sldMk cId="1133024419" sldId="2323"/>
            <ac:cxnSpMk id="14" creationId="{17E94111-A212-4129-A727-C19B8685E94D}"/>
          </ac:cxnSpMkLst>
        </pc:cxnChg>
      </pc:sldChg>
      <pc:sldChg chg="addSp delSp modSp add">
        <pc:chgData name="LY Zhen" userId="eb60c9f35480fcda" providerId="LiveId" clId="{1BF7719D-C3D7-4A3F-8208-175192FBD216}" dt="2019-06-19T07:12:50.973" v="1925" actId="1076"/>
        <pc:sldMkLst>
          <pc:docMk/>
          <pc:sldMk cId="2315749487" sldId="2324"/>
        </pc:sldMkLst>
        <pc:spChg chg="del">
          <ac:chgData name="LY Zhen" userId="eb60c9f35480fcda" providerId="LiveId" clId="{1BF7719D-C3D7-4A3F-8208-175192FBD216}" dt="2019-06-19T07:05:46.531" v="1418" actId="478"/>
          <ac:spMkLst>
            <pc:docMk/>
            <pc:sldMk cId="2315749487" sldId="2324"/>
            <ac:spMk id="2" creationId="{4A9FF62D-FAEB-4944-9A5D-85C367F8ECE2}"/>
          </ac:spMkLst>
        </pc:spChg>
        <pc:spChg chg="del">
          <ac:chgData name="LY Zhen" userId="eb60c9f35480fcda" providerId="LiveId" clId="{1BF7719D-C3D7-4A3F-8208-175192FBD216}" dt="2019-06-19T07:05:46.066" v="1417" actId="478"/>
          <ac:spMkLst>
            <pc:docMk/>
            <pc:sldMk cId="2315749487" sldId="2324"/>
            <ac:spMk id="3" creationId="{91599C4B-2E4E-4A46-AB26-9697E5CC94F8}"/>
          </ac:spMkLst>
        </pc:spChg>
        <pc:spChg chg="add mod">
          <ac:chgData name="LY Zhen" userId="eb60c9f35480fcda" providerId="LiveId" clId="{1BF7719D-C3D7-4A3F-8208-175192FBD216}" dt="2019-06-19T07:06:25.820" v="1458" actId="20577"/>
          <ac:spMkLst>
            <pc:docMk/>
            <pc:sldMk cId="2315749487" sldId="2324"/>
            <ac:spMk id="4" creationId="{0CD90406-3103-4D9C-8271-91322FB1D210}"/>
          </ac:spMkLst>
        </pc:spChg>
        <pc:spChg chg="add mod">
          <ac:chgData name="LY Zhen" userId="eb60c9f35480fcda" providerId="LiveId" clId="{1BF7719D-C3D7-4A3F-8208-175192FBD216}" dt="2019-06-19T07:06:17.311" v="1427"/>
          <ac:spMkLst>
            <pc:docMk/>
            <pc:sldMk cId="2315749487" sldId="2324"/>
            <ac:spMk id="6" creationId="{B79D5BD4-85DA-4B4E-A670-519C19BEB6CB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9" creationId="{6496668D-940A-4B3D-A73E-78B51C5F478F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0" creationId="{56911500-AB18-49D9-BCAF-57F8E09F201C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1" creationId="{67897417-0C3E-4EA5-B16F-DCB42410525E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2" creationId="{499DA204-7C21-45C8-AB57-B80E5B6ADCFE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3" creationId="{B41E9208-0C89-457A-BAFB-B7CB4CB37E93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4" creationId="{D9A9407A-D234-4EF7-B1C3-488323A8F7B2}"/>
          </ac:spMkLst>
        </pc:spChg>
        <pc:graphicFrameChg chg="add mod">
          <ac:chgData name="LY Zhen" userId="eb60c9f35480fcda" providerId="LiveId" clId="{1BF7719D-C3D7-4A3F-8208-175192FBD216}" dt="2019-06-19T07:12:50.973" v="1925" actId="1076"/>
          <ac:graphicFrameMkLst>
            <pc:docMk/>
            <pc:sldMk cId="2315749487" sldId="2324"/>
            <ac:graphicFrameMk id="15" creationId="{A365E287-197A-4C32-B6FF-5DDE905E9D1C}"/>
          </ac:graphicFrameMkLst>
        </pc:graphicFrameChg>
        <pc:picChg chg="add mod">
          <ac:chgData name="LY Zhen" userId="eb60c9f35480fcda" providerId="LiveId" clId="{1BF7719D-C3D7-4A3F-8208-175192FBD216}" dt="2019-06-19T07:08:13.717" v="1555" actId="1076"/>
          <ac:picMkLst>
            <pc:docMk/>
            <pc:sldMk cId="2315749487" sldId="2324"/>
            <ac:picMk id="8" creationId="{57D1419B-BA83-4BE5-A654-819705038B9C}"/>
          </ac:picMkLst>
        </pc:picChg>
        <pc:cxnChg chg="add">
          <ac:chgData name="LY Zhen" userId="eb60c9f35480fcda" providerId="LiveId" clId="{1BF7719D-C3D7-4A3F-8208-175192FBD216}" dt="2019-06-19T07:06:12.833" v="1419"/>
          <ac:cxnSpMkLst>
            <pc:docMk/>
            <pc:sldMk cId="2315749487" sldId="2324"/>
            <ac:cxnSpMk id="5" creationId="{90450B63-1153-4908-8137-AD27F5B2566D}"/>
          </ac:cxnSpMkLst>
        </pc:cxnChg>
      </pc:sldChg>
      <pc:sldChg chg="addSp delSp modSp add modAnim">
        <pc:chgData name="LY Zhen" userId="eb60c9f35480fcda" providerId="LiveId" clId="{1BF7719D-C3D7-4A3F-8208-175192FBD216}" dt="2019-06-19T07:18:18.084" v="2094"/>
        <pc:sldMkLst>
          <pc:docMk/>
          <pc:sldMk cId="2584245998" sldId="2325"/>
        </pc:sldMkLst>
        <pc:spChg chg="del">
          <ac:chgData name="LY Zhen" userId="eb60c9f35480fcda" providerId="LiveId" clId="{1BF7719D-C3D7-4A3F-8208-175192FBD216}" dt="2019-06-19T07:08:56.190" v="1607" actId="478"/>
          <ac:spMkLst>
            <pc:docMk/>
            <pc:sldMk cId="2584245998" sldId="2325"/>
            <ac:spMk id="2" creationId="{3A9808E4-25B7-411F-B8CC-BD25F0CFECE2}"/>
          </ac:spMkLst>
        </pc:spChg>
        <pc:spChg chg="del">
          <ac:chgData name="LY Zhen" userId="eb60c9f35480fcda" providerId="LiveId" clId="{1BF7719D-C3D7-4A3F-8208-175192FBD216}" dt="2019-06-19T07:08:54.939" v="1606" actId="478"/>
          <ac:spMkLst>
            <pc:docMk/>
            <pc:sldMk cId="2584245998" sldId="2325"/>
            <ac:spMk id="3" creationId="{8431C1DD-4DD4-447D-BE99-162D3953CF5D}"/>
          </ac:spMkLst>
        </pc:spChg>
        <pc:spChg chg="add mod">
          <ac:chgData name="LY Zhen" userId="eb60c9f35480fcda" providerId="LiveId" clId="{1BF7719D-C3D7-4A3F-8208-175192FBD216}" dt="2019-06-19T07:14:31.228" v="1955"/>
          <ac:spMkLst>
            <pc:docMk/>
            <pc:sldMk cId="2584245998" sldId="2325"/>
            <ac:spMk id="4" creationId="{858D1C34-898A-4CA8-B65D-15989A2744F6}"/>
          </ac:spMkLst>
        </pc:spChg>
        <pc:spChg chg="add mod">
          <ac:chgData name="LY Zhen" userId="eb60c9f35480fcda" providerId="LiveId" clId="{1BF7719D-C3D7-4A3F-8208-175192FBD216}" dt="2019-06-19T07:14:28.074" v="1946" actId="1076"/>
          <ac:spMkLst>
            <pc:docMk/>
            <pc:sldMk cId="2584245998" sldId="2325"/>
            <ac:spMk id="6" creationId="{E6ED03B4-4D0B-4FAC-BE43-CCB9642268B3}"/>
          </ac:spMkLst>
        </pc:spChg>
        <pc:spChg chg="add mod">
          <ac:chgData name="LY Zhen" userId="eb60c9f35480fcda" providerId="LiveId" clId="{1BF7719D-C3D7-4A3F-8208-175192FBD216}" dt="2019-06-19T07:15:53.655" v="2050"/>
          <ac:spMkLst>
            <pc:docMk/>
            <pc:sldMk cId="2584245998" sldId="2325"/>
            <ac:spMk id="9" creationId="{0AA05E9B-3D71-47ED-AA70-D37B2B6700E6}"/>
          </ac:spMkLst>
        </pc:spChg>
        <pc:spChg chg="add mod">
          <ac:chgData name="LY Zhen" userId="eb60c9f35480fcda" providerId="LiveId" clId="{1BF7719D-C3D7-4A3F-8208-175192FBD216}" dt="2019-06-19T07:15:23.348" v="1969" actId="20577"/>
          <ac:spMkLst>
            <pc:docMk/>
            <pc:sldMk cId="2584245998" sldId="2325"/>
            <ac:spMk id="10" creationId="{648E9A57-A481-400A-ADFB-A1CA3A759EF5}"/>
          </ac:spMkLst>
        </pc:spChg>
        <pc:spChg chg="add del">
          <ac:chgData name="LY Zhen" userId="eb60c9f35480fcda" providerId="LiveId" clId="{1BF7719D-C3D7-4A3F-8208-175192FBD216}" dt="2019-06-19T07:15:40.208" v="1972"/>
          <ac:spMkLst>
            <pc:docMk/>
            <pc:sldMk cId="2584245998" sldId="2325"/>
            <ac:spMk id="11" creationId="{AE91FE38-981D-4FE5-9ECC-E333E7A519C1}"/>
          </ac:spMkLst>
        </pc:spChg>
        <pc:spChg chg="add del">
          <ac:chgData name="LY Zhen" userId="eb60c9f35480fcda" providerId="LiveId" clId="{1BF7719D-C3D7-4A3F-8208-175192FBD216}" dt="2019-06-19T07:15:43.302" v="1975"/>
          <ac:spMkLst>
            <pc:docMk/>
            <pc:sldMk cId="2584245998" sldId="2325"/>
            <ac:spMk id="12" creationId="{B5AE82AE-8DC6-4B3D-85B6-207F9F04CB48}"/>
          </ac:spMkLst>
        </pc:spChg>
        <pc:spChg chg="add mod">
          <ac:chgData name="LY Zhen" userId="eb60c9f35480fcda" providerId="LiveId" clId="{1BF7719D-C3D7-4A3F-8208-175192FBD216}" dt="2019-06-19T07:18:07.501" v="2092" actId="20577"/>
          <ac:spMkLst>
            <pc:docMk/>
            <pc:sldMk cId="2584245998" sldId="2325"/>
            <ac:spMk id="17" creationId="{D143C3A8-CCC8-416F-9076-A7AFE1222973}"/>
          </ac:spMkLst>
        </pc:spChg>
        <pc:spChg chg="add mod">
          <ac:chgData name="LY Zhen" userId="eb60c9f35480fcda" providerId="LiveId" clId="{1BF7719D-C3D7-4A3F-8208-175192FBD216}" dt="2019-06-19T07:17:44.233" v="2084"/>
          <ac:spMkLst>
            <pc:docMk/>
            <pc:sldMk cId="2584245998" sldId="2325"/>
            <ac:spMk id="18" creationId="{7ED963C8-D2F7-4539-8673-7DCA55AFDEC3}"/>
          </ac:spMkLst>
        </pc:spChg>
        <pc:picChg chg="add mod">
          <ac:chgData name="LY Zhen" userId="eb60c9f35480fcda" providerId="LiveId" clId="{1BF7719D-C3D7-4A3F-8208-175192FBD216}" dt="2019-06-19T07:15:13.541" v="1959" actId="1076"/>
          <ac:picMkLst>
            <pc:docMk/>
            <pc:sldMk cId="2584245998" sldId="2325"/>
            <ac:picMk id="8" creationId="{87236262-B5D9-4CB2-9BE1-6B4EF5F9B748}"/>
          </ac:picMkLst>
        </pc:picChg>
        <pc:picChg chg="add mod">
          <ac:chgData name="LY Zhen" userId="eb60c9f35480fcda" providerId="LiveId" clId="{1BF7719D-C3D7-4A3F-8208-175192FBD216}" dt="2019-06-19T07:16:22.096" v="2054" actId="1076"/>
          <ac:picMkLst>
            <pc:docMk/>
            <pc:sldMk cId="2584245998" sldId="2325"/>
            <ac:picMk id="14" creationId="{C925F15C-C1F1-4FFC-ADF0-7F1EB23F4A8C}"/>
          </ac:picMkLst>
        </pc:picChg>
        <pc:picChg chg="add mod">
          <ac:chgData name="LY Zhen" userId="eb60c9f35480fcda" providerId="LiveId" clId="{1BF7719D-C3D7-4A3F-8208-175192FBD216}" dt="2019-06-19T07:17:07.485" v="2060" actId="1076"/>
          <ac:picMkLst>
            <pc:docMk/>
            <pc:sldMk cId="2584245998" sldId="2325"/>
            <ac:picMk id="16" creationId="{D196E6AB-3DBF-4E75-B98A-04ECFB7173F6}"/>
          </ac:picMkLst>
        </pc:picChg>
        <pc:cxnChg chg="add">
          <ac:chgData name="LY Zhen" userId="eb60c9f35480fcda" providerId="LiveId" clId="{1BF7719D-C3D7-4A3F-8208-175192FBD216}" dt="2019-06-19T07:14:21.062" v="1944"/>
          <ac:cxnSpMkLst>
            <pc:docMk/>
            <pc:sldMk cId="2584245998" sldId="2325"/>
            <ac:cxnSpMk id="5" creationId="{F06AB763-3095-4C79-AFE5-4E30C8FB3328}"/>
          </ac:cxnSpMkLst>
        </pc:cxnChg>
      </pc:sldChg>
      <pc:sldChg chg="addSp delSp modSp add modAnim">
        <pc:chgData name="LY Zhen" userId="eb60c9f35480fcda" providerId="LiveId" clId="{1BF7719D-C3D7-4A3F-8208-175192FBD216}" dt="2019-06-19T07:21:02.636" v="2164"/>
        <pc:sldMkLst>
          <pc:docMk/>
          <pc:sldMk cId="167866137" sldId="2326"/>
        </pc:sldMkLst>
        <pc:spChg chg="del">
          <ac:chgData name="LY Zhen" userId="eb60c9f35480fcda" providerId="LiveId" clId="{1BF7719D-C3D7-4A3F-8208-175192FBD216}" dt="2019-06-19T07:18:44.285" v="2098" actId="478"/>
          <ac:spMkLst>
            <pc:docMk/>
            <pc:sldMk cId="167866137" sldId="2326"/>
            <ac:spMk id="2" creationId="{70B703AC-0C4A-4784-9814-A4024D2BB996}"/>
          </ac:spMkLst>
        </pc:spChg>
        <pc:spChg chg="del">
          <ac:chgData name="LY Zhen" userId="eb60c9f35480fcda" providerId="LiveId" clId="{1BF7719D-C3D7-4A3F-8208-175192FBD216}" dt="2019-06-19T07:18:43.790" v="2097" actId="478"/>
          <ac:spMkLst>
            <pc:docMk/>
            <pc:sldMk cId="167866137" sldId="2326"/>
            <ac:spMk id="3" creationId="{BAABDEB5-88CA-4C48-BBBC-5DEE2B8035D3}"/>
          </ac:spMkLst>
        </pc:spChg>
        <pc:spChg chg="add mod">
          <ac:chgData name="LY Zhen" userId="eb60c9f35480fcda" providerId="LiveId" clId="{1BF7719D-C3D7-4A3F-8208-175192FBD216}" dt="2019-06-19T07:18:58.121" v="2127"/>
          <ac:spMkLst>
            <pc:docMk/>
            <pc:sldMk cId="167866137" sldId="2326"/>
            <ac:spMk id="4" creationId="{147964F5-9227-4C59-9FC2-60A8BCEE865E}"/>
          </ac:spMkLst>
        </pc:spChg>
        <pc:spChg chg="add mod">
          <ac:chgData name="LY Zhen" userId="eb60c9f35480fcda" providerId="LiveId" clId="{1BF7719D-C3D7-4A3F-8208-175192FBD216}" dt="2019-06-19T07:18:51.981" v="2101"/>
          <ac:spMkLst>
            <pc:docMk/>
            <pc:sldMk cId="167866137" sldId="2326"/>
            <ac:spMk id="6" creationId="{E951F3C8-FBD7-4A09-854B-D4A5908A73F0}"/>
          </ac:spMkLst>
        </pc:spChg>
        <pc:spChg chg="add mod">
          <ac:chgData name="LY Zhen" userId="eb60c9f35480fcda" providerId="LiveId" clId="{1BF7719D-C3D7-4A3F-8208-175192FBD216}" dt="2019-06-19T07:20:13.358" v="2153" actId="1076"/>
          <ac:spMkLst>
            <pc:docMk/>
            <pc:sldMk cId="167866137" sldId="2326"/>
            <ac:spMk id="7" creationId="{CCC8A66F-9692-46D3-BA6F-9F493D740EC6}"/>
          </ac:spMkLst>
        </pc:spChg>
        <pc:spChg chg="add mod">
          <ac:chgData name="LY Zhen" userId="eb60c9f35480fcda" providerId="LiveId" clId="{1BF7719D-C3D7-4A3F-8208-175192FBD216}" dt="2019-06-19T07:20:13.358" v="2153" actId="1076"/>
          <ac:spMkLst>
            <pc:docMk/>
            <pc:sldMk cId="167866137" sldId="2326"/>
            <ac:spMk id="8" creationId="{8CA97613-A4EB-404A-BC98-0AE688835994}"/>
          </ac:spMkLst>
        </pc:spChg>
        <pc:picChg chg="add mod">
          <ac:chgData name="LY Zhen" userId="eb60c9f35480fcda" providerId="LiveId" clId="{1BF7719D-C3D7-4A3F-8208-175192FBD216}" dt="2019-06-19T07:20:09.162" v="2152" actId="1076"/>
          <ac:picMkLst>
            <pc:docMk/>
            <pc:sldMk cId="167866137" sldId="2326"/>
            <ac:picMk id="10" creationId="{E9BB8448-638D-4C12-AF96-EA05590E8EAB}"/>
          </ac:picMkLst>
        </pc:picChg>
        <pc:picChg chg="add mod">
          <ac:chgData name="LY Zhen" userId="eb60c9f35480fcda" providerId="LiveId" clId="{1BF7719D-C3D7-4A3F-8208-175192FBD216}" dt="2019-06-19T07:20:13.358" v="2153" actId="1076"/>
          <ac:picMkLst>
            <pc:docMk/>
            <pc:sldMk cId="167866137" sldId="2326"/>
            <ac:picMk id="12" creationId="{B6750F02-A62A-49FF-AE17-9CE3C4181EBE}"/>
          </ac:picMkLst>
        </pc:picChg>
        <pc:picChg chg="add mod">
          <ac:chgData name="LY Zhen" userId="eb60c9f35480fcda" providerId="LiveId" clId="{1BF7719D-C3D7-4A3F-8208-175192FBD216}" dt="2019-06-19T07:20:48.749" v="2163" actId="1076"/>
          <ac:picMkLst>
            <pc:docMk/>
            <pc:sldMk cId="167866137" sldId="2326"/>
            <ac:picMk id="14" creationId="{0D184487-57A8-4B98-B11D-FC5CDB0134EF}"/>
          </ac:picMkLst>
        </pc:picChg>
        <pc:picChg chg="add mod">
          <ac:chgData name="LY Zhen" userId="eb60c9f35480fcda" providerId="LiveId" clId="{1BF7719D-C3D7-4A3F-8208-175192FBD216}" dt="2019-06-19T07:20:43.246" v="2162" actId="1076"/>
          <ac:picMkLst>
            <pc:docMk/>
            <pc:sldMk cId="167866137" sldId="2326"/>
            <ac:picMk id="16" creationId="{9D6C0AF2-3AE8-409F-B10B-B3E125196AF7}"/>
          </ac:picMkLst>
        </pc:picChg>
        <pc:cxnChg chg="add">
          <ac:chgData name="LY Zhen" userId="eb60c9f35480fcda" providerId="LiveId" clId="{1BF7719D-C3D7-4A3F-8208-175192FBD216}" dt="2019-06-19T07:18:42.377" v="2096"/>
          <ac:cxnSpMkLst>
            <pc:docMk/>
            <pc:sldMk cId="167866137" sldId="2326"/>
            <ac:cxnSpMk id="5" creationId="{14485918-F8B4-4E63-ACE7-7AE57F20AD5A}"/>
          </ac:cxnSpMkLst>
        </pc:cxnChg>
      </pc:sldChg>
      <pc:sldChg chg="addSp delSp modSp add">
        <pc:chgData name="LY Zhen" userId="eb60c9f35480fcda" providerId="LiveId" clId="{1BF7719D-C3D7-4A3F-8208-175192FBD216}" dt="2019-06-19T07:24:09.763" v="2410"/>
        <pc:sldMkLst>
          <pc:docMk/>
          <pc:sldMk cId="2230219068" sldId="2327"/>
        </pc:sldMkLst>
        <pc:spChg chg="del">
          <ac:chgData name="LY Zhen" userId="eb60c9f35480fcda" providerId="LiveId" clId="{1BF7719D-C3D7-4A3F-8208-175192FBD216}" dt="2019-06-19T07:22:07.987" v="2167" actId="478"/>
          <ac:spMkLst>
            <pc:docMk/>
            <pc:sldMk cId="2230219068" sldId="2327"/>
            <ac:spMk id="2" creationId="{039018F9-545E-4C58-88E1-DBEDFD924EB6}"/>
          </ac:spMkLst>
        </pc:spChg>
        <pc:spChg chg="del">
          <ac:chgData name="LY Zhen" userId="eb60c9f35480fcda" providerId="LiveId" clId="{1BF7719D-C3D7-4A3F-8208-175192FBD216}" dt="2019-06-19T07:22:07.640" v="2166" actId="478"/>
          <ac:spMkLst>
            <pc:docMk/>
            <pc:sldMk cId="2230219068" sldId="2327"/>
            <ac:spMk id="3" creationId="{753B3FE6-A261-4080-B205-747D7942A2A3}"/>
          </ac:spMkLst>
        </pc:spChg>
        <pc:spChg chg="add mod">
          <ac:chgData name="LY Zhen" userId="eb60c9f35480fcda" providerId="LiveId" clId="{1BF7719D-C3D7-4A3F-8208-175192FBD216}" dt="2019-06-19T07:22:40.746" v="2237"/>
          <ac:spMkLst>
            <pc:docMk/>
            <pc:sldMk cId="2230219068" sldId="2327"/>
            <ac:spMk id="4" creationId="{C4F33B76-054B-47CB-BDB7-29E237CF6A37}"/>
          </ac:spMkLst>
        </pc:spChg>
        <pc:spChg chg="add mod">
          <ac:chgData name="LY Zhen" userId="eb60c9f35480fcda" providerId="LiveId" clId="{1BF7719D-C3D7-4A3F-8208-175192FBD216}" dt="2019-06-19T07:22:20.699" v="2170" actId="1076"/>
          <ac:spMkLst>
            <pc:docMk/>
            <pc:sldMk cId="2230219068" sldId="2327"/>
            <ac:spMk id="6" creationId="{49007168-C120-4B36-8686-2A2112EF5FDD}"/>
          </ac:spMkLst>
        </pc:spChg>
        <pc:spChg chg="add mod">
          <ac:chgData name="LY Zhen" userId="eb60c9f35480fcda" providerId="LiveId" clId="{1BF7719D-C3D7-4A3F-8208-175192FBD216}" dt="2019-06-19T07:24:02.864" v="2386"/>
          <ac:spMkLst>
            <pc:docMk/>
            <pc:sldMk cId="2230219068" sldId="2327"/>
            <ac:spMk id="7" creationId="{27AF41FD-44CA-4388-AE58-0AE987B5D7BC}"/>
          </ac:spMkLst>
        </pc:spChg>
        <pc:spChg chg="add mod">
          <ac:chgData name="LY Zhen" userId="eb60c9f35480fcda" providerId="LiveId" clId="{1BF7719D-C3D7-4A3F-8208-175192FBD216}" dt="2019-06-19T07:23:26.129" v="2314" actId="14100"/>
          <ac:spMkLst>
            <pc:docMk/>
            <pc:sldMk cId="2230219068" sldId="2327"/>
            <ac:spMk id="8" creationId="{23368434-F375-4707-8B06-56F05A5EBC4C}"/>
          </ac:spMkLst>
        </pc:spChg>
        <pc:spChg chg="add mod">
          <ac:chgData name="LY Zhen" userId="eb60c9f35480fcda" providerId="LiveId" clId="{1BF7719D-C3D7-4A3F-8208-175192FBD216}" dt="2019-06-19T07:24:09.763" v="2410"/>
          <ac:spMkLst>
            <pc:docMk/>
            <pc:sldMk cId="2230219068" sldId="2327"/>
            <ac:spMk id="9" creationId="{7CFD2A95-68A5-417F-AD32-29535A06A2D1}"/>
          </ac:spMkLst>
        </pc:spChg>
        <pc:spChg chg="add mod">
          <ac:chgData name="LY Zhen" userId="eb60c9f35480fcda" providerId="LiveId" clId="{1BF7719D-C3D7-4A3F-8208-175192FBD216}" dt="2019-06-19T07:23:43.780" v="2361" actId="14100"/>
          <ac:spMkLst>
            <pc:docMk/>
            <pc:sldMk cId="2230219068" sldId="2327"/>
            <ac:spMk id="10" creationId="{C1A1C5CA-4596-422C-8EDB-2CFFF02B3447}"/>
          </ac:spMkLst>
        </pc:spChg>
        <pc:cxnChg chg="add">
          <ac:chgData name="LY Zhen" userId="eb60c9f35480fcda" providerId="LiveId" clId="{1BF7719D-C3D7-4A3F-8208-175192FBD216}" dt="2019-06-19T07:22:08.806" v="2168"/>
          <ac:cxnSpMkLst>
            <pc:docMk/>
            <pc:sldMk cId="2230219068" sldId="2327"/>
            <ac:cxnSpMk id="5" creationId="{D7FE42C3-47D1-41D7-8B70-80273CD939BA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AAA098-9B28-438D-B7F0-BD59BC4A46D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ED748A-13A2-4D64-A8E6-83C8D360064E}">
      <dgm:prSet/>
      <dgm:spPr/>
      <dgm:t>
        <a:bodyPr/>
        <a:lstStyle/>
        <a:p>
          <a:r>
            <a:rPr lang="en-US" altLang="zh-CN" dirty="0" err="1"/>
            <a:t>OpenMC</a:t>
          </a:r>
          <a:endParaRPr lang="zh-CN" altLang="en-US" dirty="0"/>
        </a:p>
      </dgm:t>
    </dgm:pt>
    <dgm:pt modelId="{C6E26BD0-480B-416F-8230-058A6D875993}" type="parTrans" cxnId="{0669940F-0350-4598-9480-59CB005DE0C1}">
      <dgm:prSet/>
      <dgm:spPr/>
      <dgm:t>
        <a:bodyPr/>
        <a:lstStyle/>
        <a:p>
          <a:endParaRPr lang="zh-CN" altLang="en-US"/>
        </a:p>
      </dgm:t>
    </dgm:pt>
    <dgm:pt modelId="{686215A5-8CC5-4BEF-B503-7024CECF1C1C}" type="sibTrans" cxnId="{0669940F-0350-4598-9480-59CB005DE0C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AB3DE00-65B9-4159-B7C4-2A2DCE677D5E}">
      <dgm:prSet phldrT="[文本]" custT="1"/>
      <dgm:spPr/>
      <dgm:t>
        <a:bodyPr/>
        <a:lstStyle/>
        <a:p>
          <a:r>
            <a:rPr lang="zh-CN" altLang="en-US" sz="4000" dirty="0"/>
            <a:t>陈秀嘉</a:t>
          </a:r>
        </a:p>
      </dgm:t>
    </dgm:pt>
    <dgm:pt modelId="{064D471C-ED97-4588-9797-9D47A9D64F70}" type="parTrans" cxnId="{392C7069-5B7D-48DF-B6E0-A82C32683DCA}">
      <dgm:prSet/>
      <dgm:spPr/>
      <dgm:t>
        <a:bodyPr/>
        <a:lstStyle/>
        <a:p>
          <a:endParaRPr lang="zh-CN" altLang="en-US"/>
        </a:p>
      </dgm:t>
    </dgm:pt>
    <dgm:pt modelId="{97917412-82B7-440A-8608-9054BC6B6192}" type="sibTrans" cxnId="{392C7069-5B7D-48DF-B6E0-A82C32683DCA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18DAA5B-AB72-4241-9507-26AE093E87E7}">
      <dgm:prSet phldrT="[文本]" custT="1"/>
      <dgm:spPr/>
      <dgm:t>
        <a:bodyPr/>
        <a:lstStyle/>
        <a:p>
          <a:r>
            <a:rPr lang="zh-CN" altLang="en-US" sz="4000" dirty="0"/>
            <a:t>陈荣真</a:t>
          </a:r>
        </a:p>
      </dgm:t>
    </dgm:pt>
    <dgm:pt modelId="{EC09F580-168B-462E-8823-602DA8E1DCCF}" type="parTrans" cxnId="{D4FA1E1E-E0B6-4D35-9264-479591572476}">
      <dgm:prSet/>
      <dgm:spPr/>
      <dgm:t>
        <a:bodyPr/>
        <a:lstStyle/>
        <a:p>
          <a:endParaRPr lang="zh-CN" altLang="en-US"/>
        </a:p>
      </dgm:t>
    </dgm:pt>
    <dgm:pt modelId="{7A3C5CEC-AA67-4A72-BC2B-2751AB77133A}" type="sibTrans" cxnId="{D4FA1E1E-E0B6-4D35-9264-47959157247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2E0CF853-EC5E-4149-9E0C-EACA53D03A01}">
      <dgm:prSet phldrT="[文本]" custT="1"/>
      <dgm:spPr/>
      <dgm:t>
        <a:bodyPr/>
        <a:lstStyle/>
        <a:p>
          <a:r>
            <a:rPr lang="zh-CN" altLang="en-US" sz="4000" dirty="0"/>
            <a:t>陈思琦</a:t>
          </a:r>
        </a:p>
      </dgm:t>
    </dgm:pt>
    <dgm:pt modelId="{0E324B87-D1E7-415A-AA81-122C5EAA7A0D}" type="parTrans" cxnId="{D079C1FA-6A95-43C8-84FA-3D416FE6D0EF}">
      <dgm:prSet/>
      <dgm:spPr/>
      <dgm:t>
        <a:bodyPr/>
        <a:lstStyle/>
        <a:p>
          <a:endParaRPr lang="zh-CN" altLang="en-US"/>
        </a:p>
      </dgm:t>
    </dgm:pt>
    <dgm:pt modelId="{BF985F2C-7218-4217-8426-DED6E58D8023}" type="sibTrans" cxnId="{D079C1FA-6A95-43C8-84FA-3D416FE6D0EF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C0122838-0797-4FDE-A800-93CD41A31991}">
      <dgm:prSet phldrT="[文本]" custT="1"/>
      <dgm:spPr/>
      <dgm:t>
        <a:bodyPr/>
        <a:lstStyle/>
        <a:p>
          <a:r>
            <a:rPr lang="zh-CN" altLang="en-US" sz="4000" dirty="0"/>
            <a:t>陈统盼</a:t>
          </a:r>
        </a:p>
      </dgm:t>
    </dgm:pt>
    <dgm:pt modelId="{3871F4AD-9258-4943-A53F-CEC1850CD57C}" type="parTrans" cxnId="{C8003D39-F84E-43C8-989F-5AAF74F661F6}">
      <dgm:prSet/>
      <dgm:spPr/>
      <dgm:t>
        <a:bodyPr/>
        <a:lstStyle/>
        <a:p>
          <a:endParaRPr lang="zh-CN" altLang="en-US"/>
        </a:p>
      </dgm:t>
    </dgm:pt>
    <dgm:pt modelId="{C0C81950-4236-4004-B170-F55F65D315BD}" type="sibTrans" cxnId="{C8003D39-F84E-43C8-989F-5AAF74F661F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C856535-1EB9-4730-BBE3-C0FF73CD4C21}" type="pres">
      <dgm:prSet presAssocID="{55AAA098-9B28-438D-B7F0-BD59BC4A46D2}" presName="Name0" presStyleCnt="0">
        <dgm:presLayoutVars>
          <dgm:chMax val="7"/>
          <dgm:chPref val="7"/>
          <dgm:dir/>
        </dgm:presLayoutVars>
      </dgm:prSet>
      <dgm:spPr/>
    </dgm:pt>
    <dgm:pt modelId="{D2D3914A-A836-4B92-9E85-8E52359DA0B0}" type="pres">
      <dgm:prSet presAssocID="{55AAA098-9B28-438D-B7F0-BD59BC4A46D2}" presName="Name1" presStyleCnt="0"/>
      <dgm:spPr/>
    </dgm:pt>
    <dgm:pt modelId="{54265612-F0B7-4325-ADED-00E2B4F732FA}" type="pres">
      <dgm:prSet presAssocID="{686215A5-8CC5-4BEF-B503-7024CECF1C1C}" presName="picture_1" presStyleCnt="0"/>
      <dgm:spPr/>
    </dgm:pt>
    <dgm:pt modelId="{AA922EBF-981B-4EAD-AD3E-FFB4DFA9D3C0}" type="pres">
      <dgm:prSet presAssocID="{686215A5-8CC5-4BEF-B503-7024CECF1C1C}" presName="pictureRepeatNode" presStyleLbl="alignImgPlace1" presStyleIdx="0" presStyleCnt="5"/>
      <dgm:spPr/>
    </dgm:pt>
    <dgm:pt modelId="{E0A9945B-A563-4CA2-91D2-E501685EA471}" type="pres">
      <dgm:prSet presAssocID="{67ED748A-13A2-4D64-A8E6-83C8D360064E}" presName="text_1" presStyleLbl="node1" presStyleIdx="0" presStyleCnt="0">
        <dgm:presLayoutVars>
          <dgm:bulletEnabled val="1"/>
        </dgm:presLayoutVars>
      </dgm:prSet>
      <dgm:spPr/>
    </dgm:pt>
    <dgm:pt modelId="{3CC845C1-7A67-4CE3-B66F-76163A28010D}" type="pres">
      <dgm:prSet presAssocID="{97917412-82B7-440A-8608-9054BC6B6192}" presName="picture_2" presStyleCnt="0"/>
      <dgm:spPr/>
    </dgm:pt>
    <dgm:pt modelId="{48E11627-B7EA-4A9E-8C99-05C9E95619F4}" type="pres">
      <dgm:prSet presAssocID="{97917412-82B7-440A-8608-9054BC6B6192}" presName="pictureRepeatNode" presStyleLbl="alignImgPlace1" presStyleIdx="1" presStyleCnt="5"/>
      <dgm:spPr/>
    </dgm:pt>
    <dgm:pt modelId="{C33D9AC2-80A0-4F70-AC6F-4B89D059B848}" type="pres">
      <dgm:prSet presAssocID="{8AB3DE00-65B9-4159-B7C4-2A2DCE677D5E}" presName="line_2" presStyleLbl="parChTrans1D1" presStyleIdx="0" presStyleCnt="4"/>
      <dgm:spPr/>
    </dgm:pt>
    <dgm:pt modelId="{DC4A1994-8ACD-47C5-97A5-52063A95DD75}" type="pres">
      <dgm:prSet presAssocID="{8AB3DE00-65B9-4159-B7C4-2A2DCE677D5E}" presName="textparent_2" presStyleLbl="node1" presStyleIdx="0" presStyleCnt="0"/>
      <dgm:spPr/>
    </dgm:pt>
    <dgm:pt modelId="{DDED5716-394C-486F-A107-70E9D16DD57C}" type="pres">
      <dgm:prSet presAssocID="{8AB3DE00-65B9-4159-B7C4-2A2DCE677D5E}" presName="text_2" presStyleLbl="revTx" presStyleIdx="0" presStyleCnt="4" custScaleX="169049">
        <dgm:presLayoutVars>
          <dgm:bulletEnabled val="1"/>
        </dgm:presLayoutVars>
      </dgm:prSet>
      <dgm:spPr/>
    </dgm:pt>
    <dgm:pt modelId="{028213B1-9138-4096-9B7A-AEF71B3037BE}" type="pres">
      <dgm:prSet presAssocID="{7A3C5CEC-AA67-4A72-BC2B-2751AB77133A}" presName="picture_3" presStyleCnt="0"/>
      <dgm:spPr/>
    </dgm:pt>
    <dgm:pt modelId="{0802A9D4-FDB5-477A-9A4B-345F3988CA60}" type="pres">
      <dgm:prSet presAssocID="{7A3C5CEC-AA67-4A72-BC2B-2751AB77133A}" presName="pictureRepeatNode" presStyleLbl="alignImgPlace1" presStyleIdx="2" presStyleCnt="5"/>
      <dgm:spPr/>
    </dgm:pt>
    <dgm:pt modelId="{C6B80F85-B7BF-4BFA-9632-3C5819519676}" type="pres">
      <dgm:prSet presAssocID="{918DAA5B-AB72-4241-9507-26AE093E87E7}" presName="line_3" presStyleLbl="parChTrans1D1" presStyleIdx="1" presStyleCnt="4"/>
      <dgm:spPr/>
    </dgm:pt>
    <dgm:pt modelId="{3059C1A3-3D0C-41A5-B2C3-F73D5030E651}" type="pres">
      <dgm:prSet presAssocID="{918DAA5B-AB72-4241-9507-26AE093E87E7}" presName="textparent_3" presStyleLbl="node1" presStyleIdx="0" presStyleCnt="0"/>
      <dgm:spPr/>
    </dgm:pt>
    <dgm:pt modelId="{64F71D1B-918A-4194-90E5-91AB545C4EA2}" type="pres">
      <dgm:prSet presAssocID="{918DAA5B-AB72-4241-9507-26AE093E87E7}" presName="text_3" presStyleLbl="revTx" presStyleIdx="1" presStyleCnt="4" custScaleX="165746">
        <dgm:presLayoutVars>
          <dgm:bulletEnabled val="1"/>
        </dgm:presLayoutVars>
      </dgm:prSet>
      <dgm:spPr/>
    </dgm:pt>
    <dgm:pt modelId="{02F90F63-1C3B-4382-8F96-75FC6E4EB33A}" type="pres">
      <dgm:prSet presAssocID="{BF985F2C-7218-4217-8426-DED6E58D8023}" presName="picture_4" presStyleCnt="0"/>
      <dgm:spPr/>
    </dgm:pt>
    <dgm:pt modelId="{4964B0ED-B9FD-4CBF-88E5-A45BB1AE7C9E}" type="pres">
      <dgm:prSet presAssocID="{BF985F2C-7218-4217-8426-DED6E58D8023}" presName="pictureRepeatNode" presStyleLbl="alignImgPlace1" presStyleIdx="3" presStyleCnt="5"/>
      <dgm:spPr/>
    </dgm:pt>
    <dgm:pt modelId="{ED0B17D0-E353-4921-8B18-D03F86B1303F}" type="pres">
      <dgm:prSet presAssocID="{2E0CF853-EC5E-4149-9E0C-EACA53D03A01}" presName="line_4" presStyleLbl="parChTrans1D1" presStyleIdx="2" presStyleCnt="4"/>
      <dgm:spPr/>
    </dgm:pt>
    <dgm:pt modelId="{28CDE341-8A8C-451E-8807-7A8B431599AB}" type="pres">
      <dgm:prSet presAssocID="{2E0CF853-EC5E-4149-9E0C-EACA53D03A01}" presName="textparent_4" presStyleLbl="node1" presStyleIdx="0" presStyleCnt="0"/>
      <dgm:spPr/>
    </dgm:pt>
    <dgm:pt modelId="{42F75D06-0337-4E20-9330-67759ECE7A99}" type="pres">
      <dgm:prSet presAssocID="{2E0CF853-EC5E-4149-9E0C-EACA53D03A01}" presName="text_4" presStyleLbl="revTx" presStyleIdx="2" presStyleCnt="4" custScaleX="190766">
        <dgm:presLayoutVars>
          <dgm:bulletEnabled val="1"/>
        </dgm:presLayoutVars>
      </dgm:prSet>
      <dgm:spPr/>
    </dgm:pt>
    <dgm:pt modelId="{42BFAD28-8880-445D-9B6F-4FC7840FD18B}" type="pres">
      <dgm:prSet presAssocID="{C0C81950-4236-4004-B170-F55F65D315BD}" presName="picture_5" presStyleCnt="0"/>
      <dgm:spPr/>
    </dgm:pt>
    <dgm:pt modelId="{B7E223B4-8F62-4499-A265-D812AA783FC4}" type="pres">
      <dgm:prSet presAssocID="{C0C81950-4236-4004-B170-F55F65D315BD}" presName="pictureRepeatNode" presStyleLbl="alignImgPlace1" presStyleIdx="4" presStyleCnt="5"/>
      <dgm:spPr/>
    </dgm:pt>
    <dgm:pt modelId="{D7129F41-39E8-4C5E-AC5B-CE124881C2DC}" type="pres">
      <dgm:prSet presAssocID="{C0122838-0797-4FDE-A800-93CD41A31991}" presName="line_5" presStyleLbl="parChTrans1D1" presStyleIdx="3" presStyleCnt="4"/>
      <dgm:spPr/>
    </dgm:pt>
    <dgm:pt modelId="{DF0DC68C-4CF3-45E4-BA87-3F08B8E09042}" type="pres">
      <dgm:prSet presAssocID="{C0122838-0797-4FDE-A800-93CD41A31991}" presName="textparent_5" presStyleLbl="node1" presStyleIdx="0" presStyleCnt="0"/>
      <dgm:spPr/>
    </dgm:pt>
    <dgm:pt modelId="{315117A9-925A-4792-8FE5-B0B31E6BD8FA}" type="pres">
      <dgm:prSet presAssocID="{C0122838-0797-4FDE-A800-93CD41A31991}" presName="text_5" presStyleLbl="revTx" presStyleIdx="3" presStyleCnt="4" custScaleX="195949">
        <dgm:presLayoutVars>
          <dgm:bulletEnabled val="1"/>
        </dgm:presLayoutVars>
      </dgm:prSet>
      <dgm:spPr/>
    </dgm:pt>
  </dgm:ptLst>
  <dgm:cxnLst>
    <dgm:cxn modelId="{0669940F-0350-4598-9480-59CB005DE0C1}" srcId="{55AAA098-9B28-438D-B7F0-BD59BC4A46D2}" destId="{67ED748A-13A2-4D64-A8E6-83C8D360064E}" srcOrd="0" destOrd="0" parTransId="{C6E26BD0-480B-416F-8230-058A6D875993}" sibTransId="{686215A5-8CC5-4BEF-B503-7024CECF1C1C}"/>
    <dgm:cxn modelId="{3CBDD114-1C58-46F7-91E1-7E30B318EE94}" type="presOf" srcId="{686215A5-8CC5-4BEF-B503-7024CECF1C1C}" destId="{AA922EBF-981B-4EAD-AD3E-FFB4DFA9D3C0}" srcOrd="0" destOrd="0" presId="urn:microsoft.com/office/officeart/2008/layout/CircularPictureCallout"/>
    <dgm:cxn modelId="{D4FA1E1E-E0B6-4D35-9264-479591572476}" srcId="{55AAA098-9B28-438D-B7F0-BD59BC4A46D2}" destId="{918DAA5B-AB72-4241-9507-26AE093E87E7}" srcOrd="2" destOrd="0" parTransId="{EC09F580-168B-462E-8823-602DA8E1DCCF}" sibTransId="{7A3C5CEC-AA67-4A72-BC2B-2751AB77133A}"/>
    <dgm:cxn modelId="{94115923-C24C-44DA-BEA8-44C4A21604F1}" type="presOf" srcId="{97917412-82B7-440A-8608-9054BC6B6192}" destId="{48E11627-B7EA-4A9E-8C99-05C9E95619F4}" srcOrd="0" destOrd="0" presId="urn:microsoft.com/office/officeart/2008/layout/CircularPictureCallout"/>
    <dgm:cxn modelId="{5B2C112E-25A2-473B-AA22-8268BB4BE5BA}" type="presOf" srcId="{C0122838-0797-4FDE-A800-93CD41A31991}" destId="{315117A9-925A-4792-8FE5-B0B31E6BD8FA}" srcOrd="0" destOrd="0" presId="urn:microsoft.com/office/officeart/2008/layout/CircularPictureCallout"/>
    <dgm:cxn modelId="{C8003D39-F84E-43C8-989F-5AAF74F661F6}" srcId="{55AAA098-9B28-438D-B7F0-BD59BC4A46D2}" destId="{C0122838-0797-4FDE-A800-93CD41A31991}" srcOrd="4" destOrd="0" parTransId="{3871F4AD-9258-4943-A53F-CEC1850CD57C}" sibTransId="{C0C81950-4236-4004-B170-F55F65D315BD}"/>
    <dgm:cxn modelId="{392C7069-5B7D-48DF-B6E0-A82C32683DCA}" srcId="{55AAA098-9B28-438D-B7F0-BD59BC4A46D2}" destId="{8AB3DE00-65B9-4159-B7C4-2A2DCE677D5E}" srcOrd="1" destOrd="0" parTransId="{064D471C-ED97-4588-9797-9D47A9D64F70}" sibTransId="{97917412-82B7-440A-8608-9054BC6B6192}"/>
    <dgm:cxn modelId="{979F8370-6B06-489C-B3FF-8B060FC48839}" type="presOf" srcId="{55AAA098-9B28-438D-B7F0-BD59BC4A46D2}" destId="{5C856535-1EB9-4730-BBE3-C0FF73CD4C21}" srcOrd="0" destOrd="0" presId="urn:microsoft.com/office/officeart/2008/layout/CircularPictureCallout"/>
    <dgm:cxn modelId="{EE06C254-4657-4C67-9CF5-6374E61CF230}" type="presOf" srcId="{BF985F2C-7218-4217-8426-DED6E58D8023}" destId="{4964B0ED-B9FD-4CBF-88E5-A45BB1AE7C9E}" srcOrd="0" destOrd="0" presId="urn:microsoft.com/office/officeart/2008/layout/CircularPictureCallout"/>
    <dgm:cxn modelId="{172C7883-00B7-4D91-8149-25A125A03B1F}" type="presOf" srcId="{918DAA5B-AB72-4241-9507-26AE093E87E7}" destId="{64F71D1B-918A-4194-90E5-91AB545C4EA2}" srcOrd="0" destOrd="0" presId="urn:microsoft.com/office/officeart/2008/layout/CircularPictureCallout"/>
    <dgm:cxn modelId="{61DDB78D-7212-4D9B-B542-4522FF5749E8}" type="presOf" srcId="{2E0CF853-EC5E-4149-9E0C-EACA53D03A01}" destId="{42F75D06-0337-4E20-9330-67759ECE7A99}" srcOrd="0" destOrd="0" presId="urn:microsoft.com/office/officeart/2008/layout/CircularPictureCallout"/>
    <dgm:cxn modelId="{90D6E69C-50FE-4B54-9E49-9ED06DB288A7}" type="presOf" srcId="{8AB3DE00-65B9-4159-B7C4-2A2DCE677D5E}" destId="{DDED5716-394C-486F-A107-70E9D16DD57C}" srcOrd="0" destOrd="0" presId="urn:microsoft.com/office/officeart/2008/layout/CircularPictureCallout"/>
    <dgm:cxn modelId="{5E2D10C5-7D86-4D0F-9007-AEE65E73E519}" type="presOf" srcId="{C0C81950-4236-4004-B170-F55F65D315BD}" destId="{B7E223B4-8F62-4499-A265-D812AA783FC4}" srcOrd="0" destOrd="0" presId="urn:microsoft.com/office/officeart/2008/layout/CircularPictureCallout"/>
    <dgm:cxn modelId="{F81E5CD9-AF97-49E8-9E0A-E5B36EDE4D68}" type="presOf" srcId="{67ED748A-13A2-4D64-A8E6-83C8D360064E}" destId="{E0A9945B-A563-4CA2-91D2-E501685EA471}" srcOrd="0" destOrd="0" presId="urn:microsoft.com/office/officeart/2008/layout/CircularPictureCallout"/>
    <dgm:cxn modelId="{72B3A9F7-3215-4002-8017-8FB94B57A9E1}" type="presOf" srcId="{7A3C5CEC-AA67-4A72-BC2B-2751AB77133A}" destId="{0802A9D4-FDB5-477A-9A4B-345F3988CA60}" srcOrd="0" destOrd="0" presId="urn:microsoft.com/office/officeart/2008/layout/CircularPictureCallout"/>
    <dgm:cxn modelId="{D079C1FA-6A95-43C8-84FA-3D416FE6D0EF}" srcId="{55AAA098-9B28-438D-B7F0-BD59BC4A46D2}" destId="{2E0CF853-EC5E-4149-9E0C-EACA53D03A01}" srcOrd="3" destOrd="0" parTransId="{0E324B87-D1E7-415A-AA81-122C5EAA7A0D}" sibTransId="{BF985F2C-7218-4217-8426-DED6E58D8023}"/>
    <dgm:cxn modelId="{E8112880-093C-4C6C-A642-5E478630B790}" type="presParOf" srcId="{5C856535-1EB9-4730-BBE3-C0FF73CD4C21}" destId="{D2D3914A-A836-4B92-9E85-8E52359DA0B0}" srcOrd="0" destOrd="0" presId="urn:microsoft.com/office/officeart/2008/layout/CircularPictureCallout"/>
    <dgm:cxn modelId="{F01E8950-41BB-455D-96F2-96F5E68A81C1}" type="presParOf" srcId="{D2D3914A-A836-4B92-9E85-8E52359DA0B0}" destId="{54265612-F0B7-4325-ADED-00E2B4F732FA}" srcOrd="0" destOrd="0" presId="urn:microsoft.com/office/officeart/2008/layout/CircularPictureCallout"/>
    <dgm:cxn modelId="{C7D17F9B-A81D-498B-907B-048719509906}" type="presParOf" srcId="{54265612-F0B7-4325-ADED-00E2B4F732FA}" destId="{AA922EBF-981B-4EAD-AD3E-FFB4DFA9D3C0}" srcOrd="0" destOrd="0" presId="urn:microsoft.com/office/officeart/2008/layout/CircularPictureCallout"/>
    <dgm:cxn modelId="{70E25D45-B192-48E7-AF36-728AFE27D696}" type="presParOf" srcId="{D2D3914A-A836-4B92-9E85-8E52359DA0B0}" destId="{E0A9945B-A563-4CA2-91D2-E501685EA471}" srcOrd="1" destOrd="0" presId="urn:microsoft.com/office/officeart/2008/layout/CircularPictureCallout"/>
    <dgm:cxn modelId="{E423C4A2-F970-4753-B4C9-8ED64135641E}" type="presParOf" srcId="{D2D3914A-A836-4B92-9E85-8E52359DA0B0}" destId="{3CC845C1-7A67-4CE3-B66F-76163A28010D}" srcOrd="2" destOrd="0" presId="urn:microsoft.com/office/officeart/2008/layout/CircularPictureCallout"/>
    <dgm:cxn modelId="{9D5746D1-697F-47AE-8934-521F29779651}" type="presParOf" srcId="{3CC845C1-7A67-4CE3-B66F-76163A28010D}" destId="{48E11627-B7EA-4A9E-8C99-05C9E95619F4}" srcOrd="0" destOrd="0" presId="urn:microsoft.com/office/officeart/2008/layout/CircularPictureCallout"/>
    <dgm:cxn modelId="{C745217F-450B-4A2B-B80A-7E6921CA92E7}" type="presParOf" srcId="{D2D3914A-A836-4B92-9E85-8E52359DA0B0}" destId="{C33D9AC2-80A0-4F70-AC6F-4B89D059B848}" srcOrd="3" destOrd="0" presId="urn:microsoft.com/office/officeart/2008/layout/CircularPictureCallout"/>
    <dgm:cxn modelId="{6DF82FC2-0B93-43F6-9F35-CB9A695D6F63}" type="presParOf" srcId="{D2D3914A-A836-4B92-9E85-8E52359DA0B0}" destId="{DC4A1994-8ACD-47C5-97A5-52063A95DD75}" srcOrd="4" destOrd="0" presId="urn:microsoft.com/office/officeart/2008/layout/CircularPictureCallout"/>
    <dgm:cxn modelId="{57BD1E06-31F2-4A9F-893F-190F4A4798F9}" type="presParOf" srcId="{DC4A1994-8ACD-47C5-97A5-52063A95DD75}" destId="{DDED5716-394C-486F-A107-70E9D16DD57C}" srcOrd="0" destOrd="0" presId="urn:microsoft.com/office/officeart/2008/layout/CircularPictureCallout"/>
    <dgm:cxn modelId="{26F7FA50-56DC-4962-842B-78E014C409B7}" type="presParOf" srcId="{D2D3914A-A836-4B92-9E85-8E52359DA0B0}" destId="{028213B1-9138-4096-9B7A-AEF71B3037BE}" srcOrd="5" destOrd="0" presId="urn:microsoft.com/office/officeart/2008/layout/CircularPictureCallout"/>
    <dgm:cxn modelId="{6FCBFB07-B9B8-4474-B533-D6E9AC396FE8}" type="presParOf" srcId="{028213B1-9138-4096-9B7A-AEF71B3037BE}" destId="{0802A9D4-FDB5-477A-9A4B-345F3988CA60}" srcOrd="0" destOrd="0" presId="urn:microsoft.com/office/officeart/2008/layout/CircularPictureCallout"/>
    <dgm:cxn modelId="{4242A589-7C89-4B58-A33E-28574B9906DC}" type="presParOf" srcId="{D2D3914A-A836-4B92-9E85-8E52359DA0B0}" destId="{C6B80F85-B7BF-4BFA-9632-3C5819519676}" srcOrd="6" destOrd="0" presId="urn:microsoft.com/office/officeart/2008/layout/CircularPictureCallout"/>
    <dgm:cxn modelId="{F8759DA8-5EB3-4A1D-87B4-2073E117CB06}" type="presParOf" srcId="{D2D3914A-A836-4B92-9E85-8E52359DA0B0}" destId="{3059C1A3-3D0C-41A5-B2C3-F73D5030E651}" srcOrd="7" destOrd="0" presId="urn:microsoft.com/office/officeart/2008/layout/CircularPictureCallout"/>
    <dgm:cxn modelId="{D8B3E3C0-C9A8-4C82-97B0-4A20CA294E01}" type="presParOf" srcId="{3059C1A3-3D0C-41A5-B2C3-F73D5030E651}" destId="{64F71D1B-918A-4194-90E5-91AB545C4EA2}" srcOrd="0" destOrd="0" presId="urn:microsoft.com/office/officeart/2008/layout/CircularPictureCallout"/>
    <dgm:cxn modelId="{E841B4F4-DD92-4372-B12B-80666741AD09}" type="presParOf" srcId="{D2D3914A-A836-4B92-9E85-8E52359DA0B0}" destId="{02F90F63-1C3B-4382-8F96-75FC6E4EB33A}" srcOrd="8" destOrd="0" presId="urn:microsoft.com/office/officeart/2008/layout/CircularPictureCallout"/>
    <dgm:cxn modelId="{2475197E-8116-4E92-B955-DE23E1F0AD6E}" type="presParOf" srcId="{02F90F63-1C3B-4382-8F96-75FC6E4EB33A}" destId="{4964B0ED-B9FD-4CBF-88E5-A45BB1AE7C9E}" srcOrd="0" destOrd="0" presId="urn:microsoft.com/office/officeart/2008/layout/CircularPictureCallout"/>
    <dgm:cxn modelId="{6D958E07-97FF-4776-B9B1-AC10888917A8}" type="presParOf" srcId="{D2D3914A-A836-4B92-9E85-8E52359DA0B0}" destId="{ED0B17D0-E353-4921-8B18-D03F86B1303F}" srcOrd="9" destOrd="0" presId="urn:microsoft.com/office/officeart/2008/layout/CircularPictureCallout"/>
    <dgm:cxn modelId="{139EE5F9-9AA9-4D67-9F0C-DC86E00F59D6}" type="presParOf" srcId="{D2D3914A-A836-4B92-9E85-8E52359DA0B0}" destId="{28CDE341-8A8C-451E-8807-7A8B431599AB}" srcOrd="10" destOrd="0" presId="urn:microsoft.com/office/officeart/2008/layout/CircularPictureCallout"/>
    <dgm:cxn modelId="{C4CC7DCD-2FA6-434B-8E63-B37EAF4C497F}" type="presParOf" srcId="{28CDE341-8A8C-451E-8807-7A8B431599AB}" destId="{42F75D06-0337-4E20-9330-67759ECE7A99}" srcOrd="0" destOrd="0" presId="urn:microsoft.com/office/officeart/2008/layout/CircularPictureCallout"/>
    <dgm:cxn modelId="{DA13CDCD-60D5-4C70-9CE1-1162917EF998}" type="presParOf" srcId="{D2D3914A-A836-4B92-9E85-8E52359DA0B0}" destId="{42BFAD28-8880-445D-9B6F-4FC7840FD18B}" srcOrd="11" destOrd="0" presId="urn:microsoft.com/office/officeart/2008/layout/CircularPictureCallout"/>
    <dgm:cxn modelId="{20263319-E1D6-4F1A-BADD-A2B2AD94968D}" type="presParOf" srcId="{42BFAD28-8880-445D-9B6F-4FC7840FD18B}" destId="{B7E223B4-8F62-4499-A265-D812AA783FC4}" srcOrd="0" destOrd="0" presId="urn:microsoft.com/office/officeart/2008/layout/CircularPictureCallout"/>
    <dgm:cxn modelId="{4A56E3F8-951C-4116-93DE-F7808595302D}" type="presParOf" srcId="{D2D3914A-A836-4B92-9E85-8E52359DA0B0}" destId="{D7129F41-39E8-4C5E-AC5B-CE124881C2DC}" srcOrd="12" destOrd="0" presId="urn:microsoft.com/office/officeart/2008/layout/CircularPictureCallout"/>
    <dgm:cxn modelId="{E1742762-9A42-4177-AAA0-8CEE2707D5E4}" type="presParOf" srcId="{D2D3914A-A836-4B92-9E85-8E52359DA0B0}" destId="{DF0DC68C-4CF3-45E4-BA87-3F08B8E09042}" srcOrd="13" destOrd="0" presId="urn:microsoft.com/office/officeart/2008/layout/CircularPictureCallout"/>
    <dgm:cxn modelId="{FE147766-FE54-43AD-96D0-32253E2334BA}" type="presParOf" srcId="{DF0DC68C-4CF3-45E4-BA87-3F08B8E09042}" destId="{315117A9-925A-4792-8FE5-B0B31E6BD8FA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35A28D-6D3B-44AD-A87D-43AC6DF99F30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17DC3DC-1836-4F2F-B203-4201878B30E5}">
      <dgm:prSet phldrT="[文本]"/>
      <dgm:spPr/>
      <dgm:t>
        <a:bodyPr/>
        <a:lstStyle/>
        <a:p>
          <a:r>
            <a:rPr lang="en-US" altLang="zh-CN" dirty="0" err="1"/>
            <a:t>Assimp</a:t>
          </a:r>
          <a:endParaRPr lang="zh-CN" altLang="en-US" dirty="0"/>
        </a:p>
      </dgm:t>
    </dgm:pt>
    <dgm:pt modelId="{631CF4DB-ECE6-48C6-95E8-3F41B541BEB9}" type="parTrans" cxnId="{D2F60AAA-EB45-4745-8754-095F8A879983}">
      <dgm:prSet/>
      <dgm:spPr/>
      <dgm:t>
        <a:bodyPr/>
        <a:lstStyle/>
        <a:p>
          <a:endParaRPr lang="zh-CN" altLang="en-US"/>
        </a:p>
      </dgm:t>
    </dgm:pt>
    <dgm:pt modelId="{D544E741-9ECE-4889-81CF-48227663DBD4}" type="sibTrans" cxnId="{D2F60AAA-EB45-4745-8754-095F8A879983}">
      <dgm:prSet/>
      <dgm:spPr/>
      <dgm:t>
        <a:bodyPr/>
        <a:lstStyle/>
        <a:p>
          <a:endParaRPr lang="zh-CN" altLang="en-US"/>
        </a:p>
      </dgm:t>
    </dgm:pt>
    <dgm:pt modelId="{17AD44CD-3ADA-4717-AB37-892D7C515286}">
      <dgm:prSet phldrT="[文本]"/>
      <dgm:spPr/>
      <dgm:t>
        <a:bodyPr/>
        <a:lstStyle/>
        <a:p>
          <a:r>
            <a:rPr lang="zh-CN" altLang="en-US" dirty="0"/>
            <a:t>渲染</a:t>
          </a:r>
        </a:p>
      </dgm:t>
    </dgm:pt>
    <dgm:pt modelId="{8EBE3760-1A2C-487A-9CFA-D8D6511B551E}" type="parTrans" cxnId="{6DB16A50-13E9-49A6-AE02-BF31D0E1A840}">
      <dgm:prSet/>
      <dgm:spPr/>
      <dgm:t>
        <a:bodyPr/>
        <a:lstStyle/>
        <a:p>
          <a:endParaRPr lang="zh-CN" altLang="en-US"/>
        </a:p>
      </dgm:t>
    </dgm:pt>
    <dgm:pt modelId="{C54EA67C-8AE5-4442-9CF2-27BF79031A19}" type="sibTrans" cxnId="{6DB16A50-13E9-49A6-AE02-BF31D0E1A840}">
      <dgm:prSet/>
      <dgm:spPr/>
      <dgm:t>
        <a:bodyPr/>
        <a:lstStyle/>
        <a:p>
          <a:endParaRPr lang="zh-CN" altLang="en-US"/>
        </a:p>
      </dgm:t>
    </dgm:pt>
    <dgm:pt modelId="{495DDC4B-59C9-4C7A-A199-B4047EB92159}">
      <dgm:prSet phldrT="[文本]"/>
      <dgm:spPr/>
      <dgm:t>
        <a:bodyPr/>
        <a:lstStyle/>
        <a:p>
          <a:r>
            <a:rPr lang="zh-CN" altLang="en-US" dirty="0"/>
            <a:t>加载纹理图片</a:t>
          </a:r>
        </a:p>
      </dgm:t>
    </dgm:pt>
    <dgm:pt modelId="{CA1AA003-BEBD-446B-A7CF-22C376238D27}" type="parTrans" cxnId="{552F72AD-1915-4534-9663-50D62F32A6BB}">
      <dgm:prSet/>
      <dgm:spPr/>
      <dgm:t>
        <a:bodyPr/>
        <a:lstStyle/>
        <a:p>
          <a:endParaRPr lang="zh-CN" altLang="en-US"/>
        </a:p>
      </dgm:t>
    </dgm:pt>
    <dgm:pt modelId="{60F97B67-81AD-43B7-B67A-F8C931ADCFB1}" type="sibTrans" cxnId="{552F72AD-1915-4534-9663-50D62F32A6BB}">
      <dgm:prSet/>
      <dgm:spPr/>
      <dgm:t>
        <a:bodyPr/>
        <a:lstStyle/>
        <a:p>
          <a:endParaRPr lang="zh-CN" altLang="en-US"/>
        </a:p>
      </dgm:t>
    </dgm:pt>
    <dgm:pt modelId="{FBF97AA1-81FD-4861-89E6-93E423881CCF}">
      <dgm:prSet phldrT="[文本]"/>
      <dgm:spPr/>
      <dgm:t>
        <a:bodyPr/>
        <a:lstStyle/>
        <a:p>
          <a:r>
            <a:rPr lang="zh-CN" altLang="en-US" dirty="0"/>
            <a:t>解析模型信息</a:t>
          </a:r>
        </a:p>
      </dgm:t>
    </dgm:pt>
    <dgm:pt modelId="{001FC389-81D8-4BB7-9E2F-206DEFC86D83}" type="parTrans" cxnId="{F3D428F1-F1C3-485F-9618-B51E058A13F6}">
      <dgm:prSet/>
      <dgm:spPr/>
      <dgm:t>
        <a:bodyPr/>
        <a:lstStyle/>
        <a:p>
          <a:endParaRPr lang="zh-CN" altLang="en-US"/>
        </a:p>
      </dgm:t>
    </dgm:pt>
    <dgm:pt modelId="{46B0F9EB-8484-4953-BAC6-D91DE4558D21}" type="sibTrans" cxnId="{F3D428F1-F1C3-485F-9618-B51E058A13F6}">
      <dgm:prSet/>
      <dgm:spPr/>
      <dgm:t>
        <a:bodyPr/>
        <a:lstStyle/>
        <a:p>
          <a:endParaRPr lang="zh-CN" altLang="en-US"/>
        </a:p>
      </dgm:t>
    </dgm:pt>
    <dgm:pt modelId="{27A9AD9F-2B4B-4CA1-A57D-BFE9B262F568}">
      <dgm:prSet phldrT="[文本]"/>
      <dgm:spPr/>
      <dgm:t>
        <a:bodyPr/>
        <a:lstStyle/>
        <a:p>
          <a:r>
            <a:rPr lang="zh-CN" altLang="en-US" dirty="0"/>
            <a:t>渲染世界生物</a:t>
          </a:r>
        </a:p>
      </dgm:t>
    </dgm:pt>
    <dgm:pt modelId="{425FA3CB-55A1-4D0C-B907-20EF346D01D7}" type="parTrans" cxnId="{8A887B3A-AA68-4767-839E-DD3EC553E94C}">
      <dgm:prSet/>
      <dgm:spPr/>
      <dgm:t>
        <a:bodyPr/>
        <a:lstStyle/>
        <a:p>
          <a:endParaRPr lang="zh-CN" altLang="en-US"/>
        </a:p>
      </dgm:t>
    </dgm:pt>
    <dgm:pt modelId="{3A5AD6EA-B3CA-4B45-9CBB-3C1A2F35DEF4}" type="sibTrans" cxnId="{8A887B3A-AA68-4767-839E-DD3EC553E94C}">
      <dgm:prSet/>
      <dgm:spPr/>
      <dgm:t>
        <a:bodyPr/>
        <a:lstStyle/>
        <a:p>
          <a:endParaRPr lang="zh-CN" altLang="en-US"/>
        </a:p>
      </dgm:t>
    </dgm:pt>
    <dgm:pt modelId="{F2AB65CA-6226-474A-9C47-004EAC1E81A9}">
      <dgm:prSet phldrT="[文本]"/>
      <dgm:spPr/>
      <dgm:t>
        <a:bodyPr/>
        <a:lstStyle/>
        <a:p>
          <a:r>
            <a:rPr lang="en-US" altLang="zh-CN" dirty="0" err="1"/>
            <a:t>Std_image</a:t>
          </a:r>
          <a:endParaRPr lang="zh-CN" altLang="en-US" dirty="0"/>
        </a:p>
      </dgm:t>
    </dgm:pt>
    <dgm:pt modelId="{F2E04C93-A0D4-45E8-82C2-2467FEADA786}" type="parTrans" cxnId="{0FE1F2C7-2D0E-4F5F-952F-7FF3BB293327}">
      <dgm:prSet/>
      <dgm:spPr/>
      <dgm:t>
        <a:bodyPr/>
        <a:lstStyle/>
        <a:p>
          <a:endParaRPr lang="zh-CN" altLang="en-US"/>
        </a:p>
      </dgm:t>
    </dgm:pt>
    <dgm:pt modelId="{2A4762FA-3240-46B7-9647-1A3D41F51C75}" type="sibTrans" cxnId="{0FE1F2C7-2D0E-4F5F-952F-7FF3BB293327}">
      <dgm:prSet/>
      <dgm:spPr/>
      <dgm:t>
        <a:bodyPr/>
        <a:lstStyle/>
        <a:p>
          <a:endParaRPr lang="zh-CN" altLang="en-US"/>
        </a:p>
      </dgm:t>
    </dgm:pt>
    <dgm:pt modelId="{C31BFB53-8FF0-42F6-93E3-DF1A12B1F4B9}" type="pres">
      <dgm:prSet presAssocID="{6835A28D-6D3B-44AD-A87D-43AC6DF99F30}" presName="outerComposite" presStyleCnt="0">
        <dgm:presLayoutVars>
          <dgm:chMax val="5"/>
          <dgm:dir/>
          <dgm:resizeHandles val="exact"/>
        </dgm:presLayoutVars>
      </dgm:prSet>
      <dgm:spPr/>
    </dgm:pt>
    <dgm:pt modelId="{C8EF79F2-B0BA-4850-9538-26BCA5908D32}" type="pres">
      <dgm:prSet presAssocID="{6835A28D-6D3B-44AD-A87D-43AC6DF99F30}" presName="dummyMaxCanvas" presStyleCnt="0">
        <dgm:presLayoutVars/>
      </dgm:prSet>
      <dgm:spPr/>
    </dgm:pt>
    <dgm:pt modelId="{70067ED2-CF50-4E74-A59C-1D9B27063244}" type="pres">
      <dgm:prSet presAssocID="{6835A28D-6D3B-44AD-A87D-43AC6DF99F30}" presName="ThreeNodes_1" presStyleLbl="node1" presStyleIdx="0" presStyleCnt="3">
        <dgm:presLayoutVars>
          <dgm:bulletEnabled val="1"/>
        </dgm:presLayoutVars>
      </dgm:prSet>
      <dgm:spPr/>
    </dgm:pt>
    <dgm:pt modelId="{9D3174D6-0D82-4BF0-800D-E4D9881BAC57}" type="pres">
      <dgm:prSet presAssocID="{6835A28D-6D3B-44AD-A87D-43AC6DF99F30}" presName="ThreeNodes_2" presStyleLbl="node1" presStyleIdx="1" presStyleCnt="3">
        <dgm:presLayoutVars>
          <dgm:bulletEnabled val="1"/>
        </dgm:presLayoutVars>
      </dgm:prSet>
      <dgm:spPr/>
    </dgm:pt>
    <dgm:pt modelId="{BAACF4DF-AC04-49F6-B014-C0F134438036}" type="pres">
      <dgm:prSet presAssocID="{6835A28D-6D3B-44AD-A87D-43AC6DF99F30}" presName="ThreeNodes_3" presStyleLbl="node1" presStyleIdx="2" presStyleCnt="3">
        <dgm:presLayoutVars>
          <dgm:bulletEnabled val="1"/>
        </dgm:presLayoutVars>
      </dgm:prSet>
      <dgm:spPr/>
    </dgm:pt>
    <dgm:pt modelId="{1BCC7A92-0A04-4BB2-98C6-5BEF44EF0C9E}" type="pres">
      <dgm:prSet presAssocID="{6835A28D-6D3B-44AD-A87D-43AC6DF99F30}" presName="ThreeConn_1-2" presStyleLbl="fgAccFollowNode1" presStyleIdx="0" presStyleCnt="2">
        <dgm:presLayoutVars>
          <dgm:bulletEnabled val="1"/>
        </dgm:presLayoutVars>
      </dgm:prSet>
      <dgm:spPr/>
    </dgm:pt>
    <dgm:pt modelId="{DC517927-1F5E-42CD-9727-708F16F877B9}" type="pres">
      <dgm:prSet presAssocID="{6835A28D-6D3B-44AD-A87D-43AC6DF99F30}" presName="ThreeConn_2-3" presStyleLbl="fgAccFollowNode1" presStyleIdx="1" presStyleCnt="2">
        <dgm:presLayoutVars>
          <dgm:bulletEnabled val="1"/>
        </dgm:presLayoutVars>
      </dgm:prSet>
      <dgm:spPr/>
    </dgm:pt>
    <dgm:pt modelId="{287D3E9E-71D5-4D5B-97C2-D7C46110767D}" type="pres">
      <dgm:prSet presAssocID="{6835A28D-6D3B-44AD-A87D-43AC6DF99F30}" presName="ThreeNodes_1_text" presStyleLbl="node1" presStyleIdx="2" presStyleCnt="3">
        <dgm:presLayoutVars>
          <dgm:bulletEnabled val="1"/>
        </dgm:presLayoutVars>
      </dgm:prSet>
      <dgm:spPr/>
    </dgm:pt>
    <dgm:pt modelId="{66CDF62E-2311-4788-8FA7-277BFC66D9B5}" type="pres">
      <dgm:prSet presAssocID="{6835A28D-6D3B-44AD-A87D-43AC6DF99F30}" presName="ThreeNodes_2_text" presStyleLbl="node1" presStyleIdx="2" presStyleCnt="3">
        <dgm:presLayoutVars>
          <dgm:bulletEnabled val="1"/>
        </dgm:presLayoutVars>
      </dgm:prSet>
      <dgm:spPr/>
    </dgm:pt>
    <dgm:pt modelId="{ED0D1BE4-EDA6-44D7-867E-D45A50C63F42}" type="pres">
      <dgm:prSet presAssocID="{6835A28D-6D3B-44AD-A87D-43AC6DF99F3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F4E7A39-3972-4C49-87F0-A0B4BD899694}" type="presOf" srcId="{27A9AD9F-2B4B-4CA1-A57D-BFE9B262F568}" destId="{BAACF4DF-AC04-49F6-B014-C0F134438036}" srcOrd="0" destOrd="1" presId="urn:microsoft.com/office/officeart/2005/8/layout/vProcess5"/>
    <dgm:cxn modelId="{8A887B3A-AA68-4767-839E-DD3EC553E94C}" srcId="{17AD44CD-3ADA-4717-AB37-892D7C515286}" destId="{27A9AD9F-2B4B-4CA1-A57D-BFE9B262F568}" srcOrd="0" destOrd="0" parTransId="{425FA3CB-55A1-4D0C-B907-20EF346D01D7}" sibTransId="{3A5AD6EA-B3CA-4B45-9CBB-3C1A2F35DEF4}"/>
    <dgm:cxn modelId="{6DB16A50-13E9-49A6-AE02-BF31D0E1A840}" srcId="{6835A28D-6D3B-44AD-A87D-43AC6DF99F30}" destId="{17AD44CD-3ADA-4717-AB37-892D7C515286}" srcOrd="2" destOrd="0" parTransId="{8EBE3760-1A2C-487A-9CFA-D8D6511B551E}" sibTransId="{C54EA67C-8AE5-4442-9CF2-27BF79031A19}"/>
    <dgm:cxn modelId="{372D8651-EC07-4818-AB7C-D8D6C02D76A1}" type="presOf" srcId="{117DC3DC-1836-4F2F-B203-4201878B30E5}" destId="{9D3174D6-0D82-4BF0-800D-E4D9881BAC57}" srcOrd="0" destOrd="0" presId="urn:microsoft.com/office/officeart/2005/8/layout/vProcess5"/>
    <dgm:cxn modelId="{9AFBA354-A36B-493D-8951-1B887B1C2F38}" type="presOf" srcId="{6835A28D-6D3B-44AD-A87D-43AC6DF99F30}" destId="{C31BFB53-8FF0-42F6-93E3-DF1A12B1F4B9}" srcOrd="0" destOrd="0" presId="urn:microsoft.com/office/officeart/2005/8/layout/vProcess5"/>
    <dgm:cxn modelId="{485A077A-AAD2-45C1-AC48-432ACFFB2C91}" type="presOf" srcId="{495DDC4B-59C9-4C7A-A199-B4047EB92159}" destId="{70067ED2-CF50-4E74-A59C-1D9B27063244}" srcOrd="0" destOrd="1" presId="urn:microsoft.com/office/officeart/2005/8/layout/vProcess5"/>
    <dgm:cxn modelId="{26B4D08F-26F3-4244-911C-A0E949B58287}" type="presOf" srcId="{2A4762FA-3240-46B7-9647-1A3D41F51C75}" destId="{1BCC7A92-0A04-4BB2-98C6-5BEF44EF0C9E}" srcOrd="0" destOrd="0" presId="urn:microsoft.com/office/officeart/2005/8/layout/vProcess5"/>
    <dgm:cxn modelId="{D2F60AAA-EB45-4745-8754-095F8A879983}" srcId="{6835A28D-6D3B-44AD-A87D-43AC6DF99F30}" destId="{117DC3DC-1836-4F2F-B203-4201878B30E5}" srcOrd="1" destOrd="0" parTransId="{631CF4DB-ECE6-48C6-95E8-3F41B541BEB9}" sibTransId="{D544E741-9ECE-4889-81CF-48227663DBD4}"/>
    <dgm:cxn modelId="{552F72AD-1915-4534-9663-50D62F32A6BB}" srcId="{F2AB65CA-6226-474A-9C47-004EAC1E81A9}" destId="{495DDC4B-59C9-4C7A-A199-B4047EB92159}" srcOrd="0" destOrd="0" parTransId="{CA1AA003-BEBD-446B-A7CF-22C376238D27}" sibTransId="{60F97B67-81AD-43B7-B67A-F8C931ADCFB1}"/>
    <dgm:cxn modelId="{9E2DF5B4-EAD1-4507-894B-32F1E39A2C26}" type="presOf" srcId="{FBF97AA1-81FD-4861-89E6-93E423881CCF}" destId="{66CDF62E-2311-4788-8FA7-277BFC66D9B5}" srcOrd="1" destOrd="1" presId="urn:microsoft.com/office/officeart/2005/8/layout/vProcess5"/>
    <dgm:cxn modelId="{724D44C0-9F94-477A-8D5B-B91FEE0E8589}" type="presOf" srcId="{D544E741-9ECE-4889-81CF-48227663DBD4}" destId="{DC517927-1F5E-42CD-9727-708F16F877B9}" srcOrd="0" destOrd="0" presId="urn:microsoft.com/office/officeart/2005/8/layout/vProcess5"/>
    <dgm:cxn modelId="{7C8DD1C4-B500-445B-9F5F-D15458136801}" type="presOf" srcId="{17AD44CD-3ADA-4717-AB37-892D7C515286}" destId="{ED0D1BE4-EDA6-44D7-867E-D45A50C63F42}" srcOrd="1" destOrd="0" presId="urn:microsoft.com/office/officeart/2005/8/layout/vProcess5"/>
    <dgm:cxn modelId="{0FE1F2C7-2D0E-4F5F-952F-7FF3BB293327}" srcId="{6835A28D-6D3B-44AD-A87D-43AC6DF99F30}" destId="{F2AB65CA-6226-474A-9C47-004EAC1E81A9}" srcOrd="0" destOrd="0" parTransId="{F2E04C93-A0D4-45E8-82C2-2467FEADA786}" sibTransId="{2A4762FA-3240-46B7-9647-1A3D41F51C75}"/>
    <dgm:cxn modelId="{709802CC-8E6E-4394-9FC2-4952156A2312}" type="presOf" srcId="{27A9AD9F-2B4B-4CA1-A57D-BFE9B262F568}" destId="{ED0D1BE4-EDA6-44D7-867E-D45A50C63F42}" srcOrd="1" destOrd="1" presId="urn:microsoft.com/office/officeart/2005/8/layout/vProcess5"/>
    <dgm:cxn modelId="{2D0BC0D0-80D7-4E67-B1BB-2D6F208941EA}" type="presOf" srcId="{F2AB65CA-6226-474A-9C47-004EAC1E81A9}" destId="{70067ED2-CF50-4E74-A59C-1D9B27063244}" srcOrd="0" destOrd="0" presId="urn:microsoft.com/office/officeart/2005/8/layout/vProcess5"/>
    <dgm:cxn modelId="{583B43D3-310E-43E2-B84A-3CCFFFA3BE36}" type="presOf" srcId="{495DDC4B-59C9-4C7A-A199-B4047EB92159}" destId="{287D3E9E-71D5-4D5B-97C2-D7C46110767D}" srcOrd="1" destOrd="1" presId="urn:microsoft.com/office/officeart/2005/8/layout/vProcess5"/>
    <dgm:cxn modelId="{052315D6-70E2-49A2-B140-CB9F50E2F1EF}" type="presOf" srcId="{FBF97AA1-81FD-4861-89E6-93E423881CCF}" destId="{9D3174D6-0D82-4BF0-800D-E4D9881BAC57}" srcOrd="0" destOrd="1" presId="urn:microsoft.com/office/officeart/2005/8/layout/vProcess5"/>
    <dgm:cxn modelId="{72CE9AD8-98B9-440C-A698-97891A60AD3F}" type="presOf" srcId="{117DC3DC-1836-4F2F-B203-4201878B30E5}" destId="{66CDF62E-2311-4788-8FA7-277BFC66D9B5}" srcOrd="1" destOrd="0" presId="urn:microsoft.com/office/officeart/2005/8/layout/vProcess5"/>
    <dgm:cxn modelId="{A81E83E5-DC79-48DA-A1D6-9AEEF26DC307}" type="presOf" srcId="{F2AB65CA-6226-474A-9C47-004EAC1E81A9}" destId="{287D3E9E-71D5-4D5B-97C2-D7C46110767D}" srcOrd="1" destOrd="0" presId="urn:microsoft.com/office/officeart/2005/8/layout/vProcess5"/>
    <dgm:cxn modelId="{F3D428F1-F1C3-485F-9618-B51E058A13F6}" srcId="{117DC3DC-1836-4F2F-B203-4201878B30E5}" destId="{FBF97AA1-81FD-4861-89E6-93E423881CCF}" srcOrd="0" destOrd="0" parTransId="{001FC389-81D8-4BB7-9E2F-206DEFC86D83}" sibTransId="{46B0F9EB-8484-4953-BAC6-D91DE4558D21}"/>
    <dgm:cxn modelId="{5AEC77F3-94EE-4945-96B3-EF4042916631}" type="presOf" srcId="{17AD44CD-3ADA-4717-AB37-892D7C515286}" destId="{BAACF4DF-AC04-49F6-B014-C0F134438036}" srcOrd="0" destOrd="0" presId="urn:microsoft.com/office/officeart/2005/8/layout/vProcess5"/>
    <dgm:cxn modelId="{DD4B5159-B2B3-4135-8F9B-3BF6A12F3B28}" type="presParOf" srcId="{C31BFB53-8FF0-42F6-93E3-DF1A12B1F4B9}" destId="{C8EF79F2-B0BA-4850-9538-26BCA5908D32}" srcOrd="0" destOrd="0" presId="urn:microsoft.com/office/officeart/2005/8/layout/vProcess5"/>
    <dgm:cxn modelId="{803984C5-B9FF-4C88-82AE-99E25ACEB0C6}" type="presParOf" srcId="{C31BFB53-8FF0-42F6-93E3-DF1A12B1F4B9}" destId="{70067ED2-CF50-4E74-A59C-1D9B27063244}" srcOrd="1" destOrd="0" presId="urn:microsoft.com/office/officeart/2005/8/layout/vProcess5"/>
    <dgm:cxn modelId="{D4992AC7-62D1-4C80-8A4A-89367FA727AF}" type="presParOf" srcId="{C31BFB53-8FF0-42F6-93E3-DF1A12B1F4B9}" destId="{9D3174D6-0D82-4BF0-800D-E4D9881BAC57}" srcOrd="2" destOrd="0" presId="urn:microsoft.com/office/officeart/2005/8/layout/vProcess5"/>
    <dgm:cxn modelId="{B9E0376E-AC49-4A8D-A59D-761158EAB61A}" type="presParOf" srcId="{C31BFB53-8FF0-42F6-93E3-DF1A12B1F4B9}" destId="{BAACF4DF-AC04-49F6-B014-C0F134438036}" srcOrd="3" destOrd="0" presId="urn:microsoft.com/office/officeart/2005/8/layout/vProcess5"/>
    <dgm:cxn modelId="{6011D5DE-D102-499C-A230-745DBB385AB7}" type="presParOf" srcId="{C31BFB53-8FF0-42F6-93E3-DF1A12B1F4B9}" destId="{1BCC7A92-0A04-4BB2-98C6-5BEF44EF0C9E}" srcOrd="4" destOrd="0" presId="urn:microsoft.com/office/officeart/2005/8/layout/vProcess5"/>
    <dgm:cxn modelId="{5BA999F5-595B-48CE-91B6-6325E7E784CA}" type="presParOf" srcId="{C31BFB53-8FF0-42F6-93E3-DF1A12B1F4B9}" destId="{DC517927-1F5E-42CD-9727-708F16F877B9}" srcOrd="5" destOrd="0" presId="urn:microsoft.com/office/officeart/2005/8/layout/vProcess5"/>
    <dgm:cxn modelId="{BCD3CF81-3375-44CF-9842-702B374DC081}" type="presParOf" srcId="{C31BFB53-8FF0-42F6-93E3-DF1A12B1F4B9}" destId="{287D3E9E-71D5-4D5B-97C2-D7C46110767D}" srcOrd="6" destOrd="0" presId="urn:microsoft.com/office/officeart/2005/8/layout/vProcess5"/>
    <dgm:cxn modelId="{C78AFCA2-EA34-4EC6-9828-907CDD5F6B77}" type="presParOf" srcId="{C31BFB53-8FF0-42F6-93E3-DF1A12B1F4B9}" destId="{66CDF62E-2311-4788-8FA7-277BFC66D9B5}" srcOrd="7" destOrd="0" presId="urn:microsoft.com/office/officeart/2005/8/layout/vProcess5"/>
    <dgm:cxn modelId="{8CF3E5A3-8B32-4D58-8D10-5F195EC80A29}" type="presParOf" srcId="{C31BFB53-8FF0-42F6-93E3-DF1A12B1F4B9}" destId="{ED0D1BE4-EDA6-44D7-867E-D45A50C63F4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834A42-AE9D-4103-B16B-42CEC8CF1FF9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9A74FDDA-C204-436D-9B54-6C3D7DA89906}">
      <dgm:prSet phldrT="[文本]"/>
      <dgm:spPr/>
      <dgm:t>
        <a:bodyPr/>
        <a:lstStyle/>
        <a:p>
          <a:r>
            <a:rPr lang="zh-CN" altLang="en-US" dirty="0"/>
            <a:t>按照指定的顺序渲染区块</a:t>
          </a:r>
        </a:p>
      </dgm:t>
    </dgm:pt>
    <dgm:pt modelId="{64CA9A4C-1D32-4884-92F1-3913004D59A5}" type="parTrans" cxnId="{1DEB22C5-E102-4902-9E4E-1609BB83707F}">
      <dgm:prSet/>
      <dgm:spPr/>
      <dgm:t>
        <a:bodyPr/>
        <a:lstStyle/>
        <a:p>
          <a:endParaRPr lang="zh-CN" altLang="en-US"/>
        </a:p>
      </dgm:t>
    </dgm:pt>
    <dgm:pt modelId="{85FE7BC4-02B2-45C9-9B6D-B321AB9189F2}" type="sibTrans" cxnId="{1DEB22C5-E102-4902-9E4E-1609BB83707F}">
      <dgm:prSet/>
      <dgm:spPr/>
      <dgm:t>
        <a:bodyPr/>
        <a:lstStyle/>
        <a:p>
          <a:endParaRPr lang="zh-CN" altLang="en-US"/>
        </a:p>
      </dgm:t>
    </dgm:pt>
    <dgm:pt modelId="{B37A6451-D765-48E2-AF08-97B70C6F16DA}">
      <dgm:prSet phldrT="[文本]"/>
      <dgm:spPr/>
      <dgm:t>
        <a:bodyPr/>
        <a:lstStyle/>
        <a:p>
          <a:r>
            <a:rPr lang="zh-CN" altLang="en-US" dirty="0"/>
            <a:t>先渲染区块内非透明方块</a:t>
          </a:r>
        </a:p>
      </dgm:t>
    </dgm:pt>
    <dgm:pt modelId="{CEB1FDED-3B30-4A8D-BA67-07199D08C859}" type="parTrans" cxnId="{84F28E70-DF89-424D-B819-5E4D70BC1DC6}">
      <dgm:prSet/>
      <dgm:spPr/>
      <dgm:t>
        <a:bodyPr/>
        <a:lstStyle/>
        <a:p>
          <a:endParaRPr lang="zh-CN" altLang="en-US"/>
        </a:p>
      </dgm:t>
    </dgm:pt>
    <dgm:pt modelId="{2DAD8B32-47E6-42E3-A557-1FB6EA1DC9F2}" type="sibTrans" cxnId="{84F28E70-DF89-424D-B819-5E4D70BC1DC6}">
      <dgm:prSet/>
      <dgm:spPr/>
      <dgm:t>
        <a:bodyPr/>
        <a:lstStyle/>
        <a:p>
          <a:endParaRPr lang="zh-CN" altLang="en-US"/>
        </a:p>
      </dgm:t>
    </dgm:pt>
    <dgm:pt modelId="{96653AFF-BB1B-4489-A5F0-1BADC8F36E32}">
      <dgm:prSet phldrT="[文本]"/>
      <dgm:spPr/>
      <dgm:t>
        <a:bodyPr/>
        <a:lstStyle/>
        <a:p>
          <a:r>
            <a:rPr lang="zh-CN" altLang="en-US" dirty="0"/>
            <a:t>按从远到近渲染半透明方块</a:t>
          </a:r>
        </a:p>
      </dgm:t>
    </dgm:pt>
    <dgm:pt modelId="{18C9D99F-FEA2-40B2-90F2-C4B8FD81FE94}" type="parTrans" cxnId="{0F0AB66F-D292-4A0D-81B6-D42673065C5B}">
      <dgm:prSet/>
      <dgm:spPr/>
      <dgm:t>
        <a:bodyPr/>
        <a:lstStyle/>
        <a:p>
          <a:endParaRPr lang="zh-CN" altLang="en-US"/>
        </a:p>
      </dgm:t>
    </dgm:pt>
    <dgm:pt modelId="{526104B5-7599-4CEC-89E6-BD904F512FD1}" type="sibTrans" cxnId="{0F0AB66F-D292-4A0D-81B6-D42673065C5B}">
      <dgm:prSet/>
      <dgm:spPr/>
      <dgm:t>
        <a:bodyPr/>
        <a:lstStyle/>
        <a:p>
          <a:endParaRPr lang="zh-CN" altLang="en-US"/>
        </a:p>
      </dgm:t>
    </dgm:pt>
    <dgm:pt modelId="{9B748462-586D-4A24-9275-8D24F881D500}" type="pres">
      <dgm:prSet presAssocID="{E6834A42-AE9D-4103-B16B-42CEC8CF1FF9}" presName="Name0" presStyleCnt="0">
        <dgm:presLayoutVars>
          <dgm:dir/>
          <dgm:animLvl val="lvl"/>
          <dgm:resizeHandles val="exact"/>
        </dgm:presLayoutVars>
      </dgm:prSet>
      <dgm:spPr/>
    </dgm:pt>
    <dgm:pt modelId="{99E91857-87F3-46EE-B243-42B741F78BC2}" type="pres">
      <dgm:prSet presAssocID="{9A74FDDA-C204-436D-9B54-6C3D7DA8990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1C40D0C-8A80-4C10-8D59-8B133BBA9632}" type="pres">
      <dgm:prSet presAssocID="{85FE7BC4-02B2-45C9-9B6D-B321AB9189F2}" presName="parTxOnlySpace" presStyleCnt="0"/>
      <dgm:spPr/>
    </dgm:pt>
    <dgm:pt modelId="{A1DD01E7-0C42-4B84-9C02-B3FB09E1E178}" type="pres">
      <dgm:prSet presAssocID="{B37A6451-D765-48E2-AF08-97B70C6F16D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DA596B4-2162-40D6-B277-3FE044331881}" type="pres">
      <dgm:prSet presAssocID="{2DAD8B32-47E6-42E3-A557-1FB6EA1DC9F2}" presName="parTxOnlySpace" presStyleCnt="0"/>
      <dgm:spPr/>
    </dgm:pt>
    <dgm:pt modelId="{2EB86530-9732-4AF2-8F0D-59AA4073E3F0}" type="pres">
      <dgm:prSet presAssocID="{96653AFF-BB1B-4489-A5F0-1BADC8F36E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F0AB66F-D292-4A0D-81B6-D42673065C5B}" srcId="{E6834A42-AE9D-4103-B16B-42CEC8CF1FF9}" destId="{96653AFF-BB1B-4489-A5F0-1BADC8F36E32}" srcOrd="2" destOrd="0" parTransId="{18C9D99F-FEA2-40B2-90F2-C4B8FD81FE94}" sibTransId="{526104B5-7599-4CEC-89E6-BD904F512FD1}"/>
    <dgm:cxn modelId="{84F28E70-DF89-424D-B819-5E4D70BC1DC6}" srcId="{E6834A42-AE9D-4103-B16B-42CEC8CF1FF9}" destId="{B37A6451-D765-48E2-AF08-97B70C6F16DA}" srcOrd="1" destOrd="0" parTransId="{CEB1FDED-3B30-4A8D-BA67-07199D08C859}" sibTransId="{2DAD8B32-47E6-42E3-A557-1FB6EA1DC9F2}"/>
    <dgm:cxn modelId="{0F091992-72A0-4981-AC95-F39CA546002C}" type="presOf" srcId="{E6834A42-AE9D-4103-B16B-42CEC8CF1FF9}" destId="{9B748462-586D-4A24-9275-8D24F881D500}" srcOrd="0" destOrd="0" presId="urn:microsoft.com/office/officeart/2005/8/layout/chevron1"/>
    <dgm:cxn modelId="{E057E1A5-E33E-4BD9-AA26-FD2F78070EBB}" type="presOf" srcId="{96653AFF-BB1B-4489-A5F0-1BADC8F36E32}" destId="{2EB86530-9732-4AF2-8F0D-59AA4073E3F0}" srcOrd="0" destOrd="0" presId="urn:microsoft.com/office/officeart/2005/8/layout/chevron1"/>
    <dgm:cxn modelId="{8B23FDC0-0930-4859-83FF-9E38BDE3871A}" type="presOf" srcId="{9A74FDDA-C204-436D-9B54-6C3D7DA89906}" destId="{99E91857-87F3-46EE-B243-42B741F78BC2}" srcOrd="0" destOrd="0" presId="urn:microsoft.com/office/officeart/2005/8/layout/chevron1"/>
    <dgm:cxn modelId="{1DEB22C5-E102-4902-9E4E-1609BB83707F}" srcId="{E6834A42-AE9D-4103-B16B-42CEC8CF1FF9}" destId="{9A74FDDA-C204-436D-9B54-6C3D7DA89906}" srcOrd="0" destOrd="0" parTransId="{64CA9A4C-1D32-4884-92F1-3913004D59A5}" sibTransId="{85FE7BC4-02B2-45C9-9B6D-B321AB9189F2}"/>
    <dgm:cxn modelId="{E3B94FCB-1E28-4530-8A00-375AF49D232F}" type="presOf" srcId="{B37A6451-D765-48E2-AF08-97B70C6F16DA}" destId="{A1DD01E7-0C42-4B84-9C02-B3FB09E1E178}" srcOrd="0" destOrd="0" presId="urn:microsoft.com/office/officeart/2005/8/layout/chevron1"/>
    <dgm:cxn modelId="{CF7F5304-091D-44E5-BF7D-5BD610E96023}" type="presParOf" srcId="{9B748462-586D-4A24-9275-8D24F881D500}" destId="{99E91857-87F3-46EE-B243-42B741F78BC2}" srcOrd="0" destOrd="0" presId="urn:microsoft.com/office/officeart/2005/8/layout/chevron1"/>
    <dgm:cxn modelId="{152C273F-11BE-466A-B713-6BC6B5C9A80D}" type="presParOf" srcId="{9B748462-586D-4A24-9275-8D24F881D500}" destId="{A1C40D0C-8A80-4C10-8D59-8B133BBA9632}" srcOrd="1" destOrd="0" presId="urn:microsoft.com/office/officeart/2005/8/layout/chevron1"/>
    <dgm:cxn modelId="{EDB955F6-85A3-40A8-9EBA-1D7E72CBAA65}" type="presParOf" srcId="{9B748462-586D-4A24-9275-8D24F881D500}" destId="{A1DD01E7-0C42-4B84-9C02-B3FB09E1E178}" srcOrd="2" destOrd="0" presId="urn:microsoft.com/office/officeart/2005/8/layout/chevron1"/>
    <dgm:cxn modelId="{5FC2D4C9-74F4-4BA4-91BF-FA0B02796408}" type="presParOf" srcId="{9B748462-586D-4A24-9275-8D24F881D500}" destId="{6DA596B4-2162-40D6-B277-3FE044331881}" srcOrd="3" destOrd="0" presId="urn:microsoft.com/office/officeart/2005/8/layout/chevron1"/>
    <dgm:cxn modelId="{09FF1153-6260-4BF9-AEEF-5E124D902345}" type="presParOf" srcId="{9B748462-586D-4A24-9275-8D24F881D500}" destId="{2EB86530-9732-4AF2-8F0D-59AA4073E3F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29F41-39E8-4C5E-AC5B-CE124881C2DC}">
      <dsp:nvSpPr>
        <dsp:cNvPr id="0" name=""/>
        <dsp:cNvSpPr/>
      </dsp:nvSpPr>
      <dsp:spPr>
        <a:xfrm>
          <a:off x="4821951" y="8053727"/>
          <a:ext cx="861654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B17D0-E353-4921-8B18-D03F86B1303F}">
      <dsp:nvSpPr>
        <dsp:cNvPr id="0" name=""/>
        <dsp:cNvSpPr/>
      </dsp:nvSpPr>
      <dsp:spPr>
        <a:xfrm>
          <a:off x="4821951" y="5928022"/>
          <a:ext cx="717316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80F85-B7BF-4BFA-9632-3C5819519676}">
      <dsp:nvSpPr>
        <dsp:cNvPr id="0" name=""/>
        <dsp:cNvSpPr/>
      </dsp:nvSpPr>
      <dsp:spPr>
        <a:xfrm>
          <a:off x="4821951" y="3356180"/>
          <a:ext cx="717316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9AC2-80A0-4F70-AC6F-4B89D059B848}">
      <dsp:nvSpPr>
        <dsp:cNvPr id="0" name=""/>
        <dsp:cNvSpPr/>
      </dsp:nvSpPr>
      <dsp:spPr>
        <a:xfrm>
          <a:off x="4821951" y="1230475"/>
          <a:ext cx="861654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22EBF-981B-4EAD-AD3E-FFB4DFA9D3C0}">
      <dsp:nvSpPr>
        <dsp:cNvPr id="0" name=""/>
        <dsp:cNvSpPr/>
      </dsp:nvSpPr>
      <dsp:spPr>
        <a:xfrm>
          <a:off x="448071" y="268221"/>
          <a:ext cx="8747760" cy="87477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9945B-A563-4CA2-91D2-E501685EA471}">
      <dsp:nvSpPr>
        <dsp:cNvPr id="0" name=""/>
        <dsp:cNvSpPr/>
      </dsp:nvSpPr>
      <dsp:spPr>
        <a:xfrm>
          <a:off x="2022667" y="4913282"/>
          <a:ext cx="5598566" cy="288676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 err="1"/>
            <a:t>OpenMC</a:t>
          </a:r>
          <a:endParaRPr lang="zh-CN" altLang="en-US" sz="6500" kern="1200" dirty="0"/>
        </a:p>
      </dsp:txBody>
      <dsp:txXfrm>
        <a:off x="2022667" y="4913282"/>
        <a:ext cx="5598566" cy="2886760"/>
      </dsp:txXfrm>
    </dsp:sp>
    <dsp:sp modelId="{48E11627-B7EA-4A9E-8C99-05C9E95619F4}">
      <dsp:nvSpPr>
        <dsp:cNvPr id="0" name=""/>
        <dsp:cNvSpPr/>
      </dsp:nvSpPr>
      <dsp:spPr>
        <a:xfrm>
          <a:off x="12476241" y="268221"/>
          <a:ext cx="1924507" cy="192450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D5716-394C-486F-A107-70E9D16DD57C}">
      <dsp:nvSpPr>
        <dsp:cNvPr id="0" name=""/>
        <dsp:cNvSpPr/>
      </dsp:nvSpPr>
      <dsp:spPr>
        <a:xfrm>
          <a:off x="14400748" y="268221"/>
          <a:ext cx="2283359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陈秀嘉</a:t>
          </a:r>
        </a:p>
      </dsp:txBody>
      <dsp:txXfrm>
        <a:off x="14400748" y="268221"/>
        <a:ext cx="2283359" cy="1924507"/>
      </dsp:txXfrm>
    </dsp:sp>
    <dsp:sp modelId="{0802A9D4-FDB5-477A-9A4B-345F3988CA60}">
      <dsp:nvSpPr>
        <dsp:cNvPr id="0" name=""/>
        <dsp:cNvSpPr/>
      </dsp:nvSpPr>
      <dsp:spPr>
        <a:xfrm>
          <a:off x="11032860" y="2393927"/>
          <a:ext cx="1924507" cy="192450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71D1B-918A-4194-90E5-91AB545C4EA2}">
      <dsp:nvSpPr>
        <dsp:cNvPr id="0" name=""/>
        <dsp:cNvSpPr/>
      </dsp:nvSpPr>
      <dsp:spPr>
        <a:xfrm>
          <a:off x="12957367" y="2393927"/>
          <a:ext cx="2221075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陈荣真</a:t>
          </a:r>
        </a:p>
      </dsp:txBody>
      <dsp:txXfrm>
        <a:off x="12957367" y="2393927"/>
        <a:ext cx="2221075" cy="1924507"/>
      </dsp:txXfrm>
    </dsp:sp>
    <dsp:sp modelId="{4964B0ED-B9FD-4CBF-88E5-A45BB1AE7C9E}">
      <dsp:nvSpPr>
        <dsp:cNvPr id="0" name=""/>
        <dsp:cNvSpPr/>
      </dsp:nvSpPr>
      <dsp:spPr>
        <a:xfrm>
          <a:off x="11032860" y="4965768"/>
          <a:ext cx="1924507" cy="192450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75D06-0337-4E20-9330-67759ECE7A99}">
      <dsp:nvSpPr>
        <dsp:cNvPr id="0" name=""/>
        <dsp:cNvSpPr/>
      </dsp:nvSpPr>
      <dsp:spPr>
        <a:xfrm>
          <a:off x="12957367" y="4965768"/>
          <a:ext cx="2556354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陈思琦</a:t>
          </a:r>
        </a:p>
      </dsp:txBody>
      <dsp:txXfrm>
        <a:off x="12957367" y="4965768"/>
        <a:ext cx="2556354" cy="1924507"/>
      </dsp:txXfrm>
    </dsp:sp>
    <dsp:sp modelId="{B7E223B4-8F62-4499-A265-D812AA783FC4}">
      <dsp:nvSpPr>
        <dsp:cNvPr id="0" name=""/>
        <dsp:cNvSpPr/>
      </dsp:nvSpPr>
      <dsp:spPr>
        <a:xfrm>
          <a:off x="12476241" y="7091474"/>
          <a:ext cx="1924507" cy="192450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117A9-925A-4792-8FE5-B0B31E6BD8FA}">
      <dsp:nvSpPr>
        <dsp:cNvPr id="0" name=""/>
        <dsp:cNvSpPr/>
      </dsp:nvSpPr>
      <dsp:spPr>
        <a:xfrm>
          <a:off x="14400748" y="7091474"/>
          <a:ext cx="2646700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陈统盼</a:t>
          </a:r>
        </a:p>
      </dsp:txBody>
      <dsp:txXfrm>
        <a:off x="14400748" y="7091474"/>
        <a:ext cx="2646700" cy="1924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67ED2-CF50-4E74-A59C-1D9B27063244}">
      <dsp:nvSpPr>
        <dsp:cNvPr id="0" name=""/>
        <dsp:cNvSpPr/>
      </dsp:nvSpPr>
      <dsp:spPr>
        <a:xfrm>
          <a:off x="0" y="0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 err="1"/>
            <a:t>Std_image</a:t>
          </a:r>
          <a:endParaRPr lang="zh-CN" altLang="en-US" sz="40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加载纹理图片</a:t>
          </a:r>
        </a:p>
      </dsp:txBody>
      <dsp:txXfrm>
        <a:off x="71575" y="71575"/>
        <a:ext cx="2981727" cy="2300596"/>
      </dsp:txXfrm>
    </dsp:sp>
    <dsp:sp modelId="{9D3174D6-0D82-4BF0-800D-E4D9881BAC57}">
      <dsp:nvSpPr>
        <dsp:cNvPr id="0" name=""/>
        <dsp:cNvSpPr/>
      </dsp:nvSpPr>
      <dsp:spPr>
        <a:xfrm>
          <a:off x="495769" y="2851037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7124848"/>
            <a:satOff val="-48947"/>
            <a:lumOff val="-1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 err="1"/>
            <a:t>Assimp</a:t>
          </a:r>
          <a:endParaRPr lang="zh-CN" altLang="en-US" sz="40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解析模型信息</a:t>
          </a:r>
        </a:p>
      </dsp:txBody>
      <dsp:txXfrm>
        <a:off x="567344" y="2922612"/>
        <a:ext cx="3391366" cy="2300596"/>
      </dsp:txXfrm>
    </dsp:sp>
    <dsp:sp modelId="{BAACF4DF-AC04-49F6-B014-C0F134438036}">
      <dsp:nvSpPr>
        <dsp:cNvPr id="0" name=""/>
        <dsp:cNvSpPr/>
      </dsp:nvSpPr>
      <dsp:spPr>
        <a:xfrm>
          <a:off x="991538" y="5702074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14249695"/>
            <a:satOff val="-97894"/>
            <a:lumOff val="-231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渲染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渲染世界生物</a:t>
          </a:r>
        </a:p>
      </dsp:txBody>
      <dsp:txXfrm>
        <a:off x="1063113" y="5773649"/>
        <a:ext cx="3391366" cy="2300596"/>
      </dsp:txXfrm>
    </dsp:sp>
    <dsp:sp modelId="{1BCC7A92-0A04-4BB2-98C6-5BEF44EF0C9E}">
      <dsp:nvSpPr>
        <dsp:cNvPr id="0" name=""/>
        <dsp:cNvSpPr/>
      </dsp:nvSpPr>
      <dsp:spPr>
        <a:xfrm>
          <a:off x="4030285" y="1853174"/>
          <a:ext cx="1588435" cy="15884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387683" y="1853174"/>
        <a:ext cx="873639" cy="1195297"/>
      </dsp:txXfrm>
    </dsp:sp>
    <dsp:sp modelId="{DC517927-1F5E-42CD-9727-708F16F877B9}">
      <dsp:nvSpPr>
        <dsp:cNvPr id="0" name=""/>
        <dsp:cNvSpPr/>
      </dsp:nvSpPr>
      <dsp:spPr>
        <a:xfrm>
          <a:off x="4526055" y="4687919"/>
          <a:ext cx="1588435" cy="15884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4354076"/>
            <a:satOff val="-98362"/>
            <a:lumOff val="-74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4354076"/>
              <a:satOff val="-98362"/>
              <a:lumOff val="-74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883453" y="4687919"/>
        <a:ext cx="873639" cy="11952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91857-87F3-46EE-B243-42B741F78BC2}">
      <dsp:nvSpPr>
        <dsp:cNvPr id="0" name=""/>
        <dsp:cNvSpPr/>
      </dsp:nvSpPr>
      <dsp:spPr>
        <a:xfrm>
          <a:off x="4761" y="4257095"/>
          <a:ext cx="5800801" cy="232032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按照指定的顺序渲染区块</a:t>
          </a:r>
        </a:p>
      </dsp:txBody>
      <dsp:txXfrm>
        <a:off x="1164921" y="4257095"/>
        <a:ext cx="3480481" cy="2320320"/>
      </dsp:txXfrm>
    </dsp:sp>
    <dsp:sp modelId="{A1DD01E7-0C42-4B84-9C02-B3FB09E1E178}">
      <dsp:nvSpPr>
        <dsp:cNvPr id="0" name=""/>
        <dsp:cNvSpPr/>
      </dsp:nvSpPr>
      <dsp:spPr>
        <a:xfrm>
          <a:off x="5225482" y="4257095"/>
          <a:ext cx="5800801" cy="2320320"/>
        </a:xfrm>
        <a:prstGeom prst="chevron">
          <a:avLst/>
        </a:prstGeom>
        <a:solidFill>
          <a:schemeClr val="accent2">
            <a:hueOff val="7124848"/>
            <a:satOff val="-48947"/>
            <a:lumOff val="-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先渲染区块内非透明方块</a:t>
          </a:r>
        </a:p>
      </dsp:txBody>
      <dsp:txXfrm>
        <a:off x="6385642" y="4257095"/>
        <a:ext cx="3480481" cy="2320320"/>
      </dsp:txXfrm>
    </dsp:sp>
    <dsp:sp modelId="{2EB86530-9732-4AF2-8F0D-59AA4073E3F0}">
      <dsp:nvSpPr>
        <dsp:cNvPr id="0" name=""/>
        <dsp:cNvSpPr/>
      </dsp:nvSpPr>
      <dsp:spPr>
        <a:xfrm>
          <a:off x="10446204" y="4257095"/>
          <a:ext cx="5800801" cy="2320320"/>
        </a:xfrm>
        <a:prstGeom prst="chevron">
          <a:avLst/>
        </a:prstGeom>
        <a:solidFill>
          <a:schemeClr val="accent2">
            <a:hueOff val="14249695"/>
            <a:satOff val="-97894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按从远到近渲染半透明方块</a:t>
          </a:r>
        </a:p>
      </dsp:txBody>
      <dsp:txXfrm>
        <a:off x="11606364" y="4257095"/>
        <a:ext cx="3480481" cy="2320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6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0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65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6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0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6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2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19" r:id="rId6"/>
    <p:sldLayoutId id="2147484123" r:id="rId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94.jpeg"/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12" Type="http://schemas.openxmlformats.org/officeDocument/2006/relationships/image" Target="../media/image9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jpeg"/><Relationship Id="rId11" Type="http://schemas.openxmlformats.org/officeDocument/2006/relationships/image" Target="../media/image92.jpeg"/><Relationship Id="rId5" Type="http://schemas.openxmlformats.org/officeDocument/2006/relationships/image" Target="../media/image86.jpeg"/><Relationship Id="rId10" Type="http://schemas.openxmlformats.org/officeDocument/2006/relationships/image" Target="../media/image91.jpeg"/><Relationship Id="rId4" Type="http://schemas.openxmlformats.org/officeDocument/2006/relationships/image" Target="../media/image85.jpeg"/><Relationship Id="rId9" Type="http://schemas.openxmlformats.org/officeDocument/2006/relationships/image" Target="../media/image90.jpeg"/><Relationship Id="rId1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181306" y="5934456"/>
            <a:ext cx="10064295" cy="2147896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Open</a:t>
            </a:r>
            <a:r>
              <a:rPr lang="en-US" sz="16000" spc="3000" dirty="0" err="1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MC</a:t>
            </a:r>
            <a:endParaRPr lang="en-US" sz="16000" spc="3000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3575763" y="8051678"/>
            <a:ext cx="17261713" cy="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000" spc="18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A simple game like Minecraft built by OpenGL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7B0C6444-6F85-446E-92CC-7D16B6EE1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4914" y="2440669"/>
            <a:ext cx="15843410" cy="27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26A8EDAB-376C-4241-AF6B-B4E8D2350CFA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A4914DC6-AA52-4001-9CE5-7C0665391443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7">
            <a:extLst>
              <a:ext uri="{FF2B5EF4-FFF2-40B4-BE49-F238E27FC236}">
                <a16:creationId xmlns:a16="http://schemas.microsoft.com/office/drawing/2014/main" id="{06B62F19-597C-465C-B072-44674F056F8F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  <p:pic>
        <p:nvPicPr>
          <p:cNvPr id="9" name="图片 8" descr="图片包含 草, 户外, 天空, 建筑物&#10;&#10;描述已自动生成">
            <a:extLst>
              <a:ext uri="{FF2B5EF4-FFF2-40B4-BE49-F238E27FC236}">
                <a16:creationId xmlns:a16="http://schemas.microsoft.com/office/drawing/2014/main" id="{37B820B7-963F-401B-AF41-D38436F3B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72" y="4071938"/>
            <a:ext cx="9753600" cy="7315200"/>
          </a:xfrm>
          <a:prstGeom prst="rect">
            <a:avLst/>
          </a:prstGeom>
        </p:spPr>
      </p:pic>
      <p:pic>
        <p:nvPicPr>
          <p:cNvPr id="11" name="图片 10" descr="图片包含 草, 天空, 绿色, 户外&#10;&#10;描述已自动生成">
            <a:extLst>
              <a:ext uri="{FF2B5EF4-FFF2-40B4-BE49-F238E27FC236}">
                <a16:creationId xmlns:a16="http://schemas.microsoft.com/office/drawing/2014/main" id="{B5DFBEFE-8455-45A9-A4C4-1244ABE7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964" y="4071938"/>
            <a:ext cx="9753600" cy="7315200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DAE6EC16-D588-439B-B3B3-C436B446A49A}"/>
              </a:ext>
            </a:extLst>
          </p:cNvPr>
          <p:cNvSpPr txBox="1"/>
          <p:nvPr/>
        </p:nvSpPr>
        <p:spPr>
          <a:xfrm>
            <a:off x="5413078" y="11766474"/>
            <a:ext cx="2587922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未开启</a:t>
            </a:r>
            <a:r>
              <a:rPr lang="en-US" altLang="zh-CN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A4D13D2-D411-4920-8F94-A5744C977146}"/>
              </a:ext>
            </a:extLst>
          </p:cNvPr>
          <p:cNvSpPr txBox="1"/>
          <p:nvPr/>
        </p:nvSpPr>
        <p:spPr>
          <a:xfrm>
            <a:off x="17128186" y="11758563"/>
            <a:ext cx="183638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开启</a:t>
            </a:r>
            <a:r>
              <a:rPr lang="en-US" altLang="zh-CN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82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E523D93C-4446-4FC8-AD63-0BB1D807A5CF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4D36CEB8-DAED-4B97-82EA-3D5C686B0E34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7">
            <a:extLst>
              <a:ext uri="{FF2B5EF4-FFF2-40B4-BE49-F238E27FC236}">
                <a16:creationId xmlns:a16="http://schemas.microsoft.com/office/drawing/2014/main" id="{649AD68C-AD89-42C5-AEFA-10C07DC440F9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  <p:pic>
        <p:nvPicPr>
          <p:cNvPr id="6" name="图片 5" descr="图片包含 草, 天空, 绿色, 田野&#10;&#10;描述已自动生成">
            <a:extLst>
              <a:ext uri="{FF2B5EF4-FFF2-40B4-BE49-F238E27FC236}">
                <a16:creationId xmlns:a16="http://schemas.microsoft.com/office/drawing/2014/main" id="{A203BB2D-50F8-4B04-9EE8-B5A3A837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13" y="4271963"/>
            <a:ext cx="9753600" cy="7315200"/>
          </a:xfrm>
          <a:prstGeom prst="rect">
            <a:avLst/>
          </a:prstGeom>
        </p:spPr>
      </p:pic>
      <p:pic>
        <p:nvPicPr>
          <p:cNvPr id="8" name="图片 7" descr="图片包含 草, 天空, 绿色&#10;&#10;描述已自动生成">
            <a:extLst>
              <a:ext uri="{FF2B5EF4-FFF2-40B4-BE49-F238E27FC236}">
                <a16:creationId xmlns:a16="http://schemas.microsoft.com/office/drawing/2014/main" id="{9E64098C-10AD-4C66-A365-30CD0CD26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87" y="4271963"/>
            <a:ext cx="9753600" cy="7315200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F4C6B14-0608-444E-8EFE-341249D7E988}"/>
              </a:ext>
            </a:extLst>
          </p:cNvPr>
          <p:cNvSpPr txBox="1"/>
          <p:nvPr/>
        </p:nvSpPr>
        <p:spPr>
          <a:xfrm>
            <a:off x="10530532" y="12158613"/>
            <a:ext cx="331658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进一步优化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9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监视器, 屏幕, 室内, 顶部&#10;&#10;描述已自动生成">
            <a:extLst>
              <a:ext uri="{FF2B5EF4-FFF2-40B4-BE49-F238E27FC236}">
                <a16:creationId xmlns:a16="http://schemas.microsoft.com/office/drawing/2014/main" id="{0229CCC0-DE97-4FE4-8ED8-D3C180E4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30" y="3048649"/>
            <a:ext cx="8888889" cy="6666666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D1263D5B-DD1C-4EEA-BFD2-147629B553EB}"/>
              </a:ext>
            </a:extLst>
          </p:cNvPr>
          <p:cNvSpPr txBox="1"/>
          <p:nvPr/>
        </p:nvSpPr>
        <p:spPr>
          <a:xfrm>
            <a:off x="4193047" y="2045810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天空盒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C4F294C-6B0A-4D61-90D4-5D67DC0EB20C}"/>
              </a:ext>
            </a:extLst>
          </p:cNvPr>
          <p:cNvCxnSpPr/>
          <p:nvPr/>
        </p:nvCxnSpPr>
        <p:spPr>
          <a:xfrm>
            <a:off x="4321497" y="3342139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8FA51E62-D01B-4DA8-ABFB-EB465C151D04}"/>
              </a:ext>
            </a:extLst>
          </p:cNvPr>
          <p:cNvSpPr txBox="1"/>
          <p:nvPr/>
        </p:nvSpPr>
        <p:spPr>
          <a:xfrm>
            <a:off x="4512055" y="1364952"/>
            <a:ext cx="190026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Sky Box</a:t>
            </a:r>
          </a:p>
        </p:txBody>
      </p:sp>
      <p:pic>
        <p:nvPicPr>
          <p:cNvPr id="8" name="图片 7" descr="图片包含 草, 天空, 绿色, 户外&#10;&#10;描述已自动生成">
            <a:extLst>
              <a:ext uri="{FF2B5EF4-FFF2-40B4-BE49-F238E27FC236}">
                <a16:creationId xmlns:a16="http://schemas.microsoft.com/office/drawing/2014/main" id="{632F1E0B-02C3-4390-BC02-B23967E3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585" y="2316993"/>
            <a:ext cx="10705583" cy="835035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8CE4CB9-1DC1-4CBD-89F6-858EAD01C0BC}"/>
              </a:ext>
            </a:extLst>
          </p:cNvPr>
          <p:cNvSpPr txBox="1">
            <a:spLocks/>
          </p:cNvSpPr>
          <p:nvPr/>
        </p:nvSpPr>
        <p:spPr>
          <a:xfrm>
            <a:off x="1853352" y="5760992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使用立方体贴图实现天空盒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ED5544A-6A74-41CE-B106-29DDFE93E5A5}"/>
              </a:ext>
            </a:extLst>
          </p:cNvPr>
          <p:cNvSpPr txBox="1"/>
          <p:nvPr/>
        </p:nvSpPr>
        <p:spPr>
          <a:xfrm>
            <a:off x="2026422" y="5034909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实现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5">
            <a:extLst>
              <a:ext uri="{FF2B5EF4-FFF2-40B4-BE49-F238E27FC236}">
                <a16:creationId xmlns:a16="http://schemas.microsoft.com/office/drawing/2014/main" id="{C9BDA805-F3BF-4EEB-9491-4C5BCB8A8780}"/>
              </a:ext>
            </a:extLst>
          </p:cNvPr>
          <p:cNvSpPr txBox="1"/>
          <p:nvPr/>
        </p:nvSpPr>
        <p:spPr>
          <a:xfrm>
            <a:off x="14830464" y="1722644"/>
            <a:ext cx="495520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方块信息加载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4E4CC503-5F78-4E0C-9406-3024AA78F805}"/>
              </a:ext>
            </a:extLst>
          </p:cNvPr>
          <p:cNvCxnSpPr/>
          <p:nvPr/>
        </p:nvCxnSpPr>
        <p:spPr>
          <a:xfrm>
            <a:off x="16151547" y="301897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1CC5FA5C-6297-468F-874E-0A96F54DD8E7}"/>
              </a:ext>
            </a:extLst>
          </p:cNvPr>
          <p:cNvSpPr txBox="1"/>
          <p:nvPr/>
        </p:nvSpPr>
        <p:spPr>
          <a:xfrm>
            <a:off x="15997451" y="1105988"/>
            <a:ext cx="262123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Meta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0DAA527-32D0-4A46-8262-9051CFA8BEBF}"/>
              </a:ext>
            </a:extLst>
          </p:cNvPr>
          <p:cNvSpPr txBox="1">
            <a:spLocks/>
          </p:cNvSpPr>
          <p:nvPr/>
        </p:nvSpPr>
        <p:spPr>
          <a:xfrm>
            <a:off x="12644967" y="5065685"/>
            <a:ext cx="8334629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从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Json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文件中加载方块信息，自定义方块贴图、颜色、渲染方式、亮度等等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…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0A398A2B-E036-4734-8160-367CF561E8B1}"/>
              </a:ext>
            </a:extLst>
          </p:cNvPr>
          <p:cNvSpPr txBox="1"/>
          <p:nvPr/>
        </p:nvSpPr>
        <p:spPr>
          <a:xfrm>
            <a:off x="12818037" y="4388577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加载方块信息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E0A0D5FE-C9EB-426F-96A4-743142B549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" y="273927"/>
            <a:ext cx="10674663" cy="9027235"/>
          </a:xfrm>
          <a:prstGeom prst="rect">
            <a:avLst/>
          </a:prstGeom>
        </p:spPr>
      </p:pic>
      <p:pic>
        <p:nvPicPr>
          <p:cNvPr id="10" name="图片 9" descr="图片包含 屏幕截图, 文字&#10;&#10;描述已自动生成">
            <a:extLst>
              <a:ext uri="{FF2B5EF4-FFF2-40B4-BE49-F238E27FC236}">
                <a16:creationId xmlns:a16="http://schemas.microsoft.com/office/drawing/2014/main" id="{8495F26F-C6FE-447C-B6B9-145C94D18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49" y="6309363"/>
            <a:ext cx="12096750" cy="7029450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01A045AF-4E58-436A-ABF8-6570EEB18EA7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8285151" y="6825290"/>
            <a:ext cx="522926" cy="547467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47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8701551-F06F-42C6-8F15-BC2E66AE7DDD}"/>
              </a:ext>
            </a:extLst>
          </p:cNvPr>
          <p:cNvSpPr txBox="1"/>
          <p:nvPr/>
        </p:nvSpPr>
        <p:spPr>
          <a:xfrm>
            <a:off x="4078945" y="197134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14442376-6186-4D4C-A83A-E812C1ECB77D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74A135A6-E93B-49C8-9FC4-BEE2BD89AC11}"/>
              </a:ext>
            </a:extLst>
          </p:cNvPr>
          <p:cNvSpPr txBox="1"/>
          <p:nvPr/>
        </p:nvSpPr>
        <p:spPr>
          <a:xfrm>
            <a:off x="4225948" y="1354690"/>
            <a:ext cx="303935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Render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F4B4E9-3C8F-4CB4-A34C-0B05B8F4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91" y="9186862"/>
            <a:ext cx="10229850" cy="3486150"/>
          </a:xfrm>
          <a:prstGeom prst="rect">
            <a:avLst/>
          </a:prstGeom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FA2A96B-B0A2-4B8C-959F-018D5F9D798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-589285" y="8783382"/>
            <a:ext cx="2644776" cy="2146555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图片 15" descr="图片包含 草, 天空, 绿色&#10;&#10;描述已自动生成">
            <a:extLst>
              <a:ext uri="{FF2B5EF4-FFF2-40B4-BE49-F238E27FC236}">
                <a16:creationId xmlns:a16="http://schemas.microsoft.com/office/drawing/2014/main" id="{8A871EA1-BBA0-4138-92C5-34186EAAC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84" y="1300163"/>
            <a:ext cx="10963272" cy="8222455"/>
          </a:xfrm>
          <a:prstGeom prst="rect">
            <a:avLst/>
          </a:prstGeom>
        </p:spPr>
      </p:pic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89DDBA7E-8E5C-48B4-AF2E-A6FA028F7113}"/>
              </a:ext>
            </a:extLst>
          </p:cNvPr>
          <p:cNvCxnSpPr>
            <a:cxnSpLocks/>
            <a:stCxn id="8" idx="3"/>
            <a:endCxn id="16" idx="2"/>
          </p:cNvCxnSpPr>
          <p:nvPr/>
        </p:nvCxnSpPr>
        <p:spPr>
          <a:xfrm flipV="1">
            <a:off x="12285341" y="9522618"/>
            <a:ext cx="5219979" cy="1407319"/>
          </a:xfrm>
          <a:prstGeom prst="bentConnector2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id="{2E95527C-273F-46D3-9BD4-B5699C454F74}"/>
              </a:ext>
            </a:extLst>
          </p:cNvPr>
          <p:cNvSpPr txBox="1">
            <a:spLocks/>
          </p:cNvSpPr>
          <p:nvPr/>
        </p:nvSpPr>
        <p:spPr>
          <a:xfrm>
            <a:off x="1207698" y="6225184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根据方块的元信息，在任意位置添加方块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B3DBE2D1-7084-466E-98B2-E3D175B515E3}"/>
              </a:ext>
            </a:extLst>
          </p:cNvPr>
          <p:cNvSpPr txBox="1"/>
          <p:nvPr/>
        </p:nvSpPr>
        <p:spPr>
          <a:xfrm>
            <a:off x="1380768" y="5548076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通用渲染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5" name="图片 24" descr="图片包含 文字, 屏幕截图&#10;&#10;描述已自动生成">
            <a:extLst>
              <a:ext uri="{FF2B5EF4-FFF2-40B4-BE49-F238E27FC236}">
                <a16:creationId xmlns:a16="http://schemas.microsoft.com/office/drawing/2014/main" id="{4E3AEC24-8FD4-4DC7-95EF-D2682A7A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84" y="52387"/>
            <a:ext cx="11734800" cy="123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B76B395F-539C-45DE-BD27-8CD7A51C2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68" y="8782986"/>
            <a:ext cx="14897100" cy="4191000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A69BB9B3-5E94-40B2-96FE-84BE1B7A4C49}"/>
              </a:ext>
            </a:extLst>
          </p:cNvPr>
          <p:cNvSpPr txBox="1"/>
          <p:nvPr/>
        </p:nvSpPr>
        <p:spPr>
          <a:xfrm>
            <a:off x="16528561" y="1940148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9017DD1-658F-4D7A-A9A8-8592EF347478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D7AD933E-CC44-4F91-BE94-3BF2ACA04E64}"/>
              </a:ext>
            </a:extLst>
          </p:cNvPr>
          <p:cNvSpPr txBox="1"/>
          <p:nvPr/>
        </p:nvSpPr>
        <p:spPr>
          <a:xfrm>
            <a:off x="16675564" y="1323492"/>
            <a:ext cx="303935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Render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D5B8314-A90C-4F7F-8AB4-3DDFE422D6B4}"/>
              </a:ext>
            </a:extLst>
          </p:cNvPr>
          <p:cNvSpPr txBox="1">
            <a:spLocks/>
          </p:cNvSpPr>
          <p:nvPr/>
        </p:nvSpPr>
        <p:spPr>
          <a:xfrm>
            <a:off x="13959868" y="5558594"/>
            <a:ext cx="8334629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通过分割贴图，根据方块元信息的参数，以不同速度渲染不同的贴图，实现帧动画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78878D1-92BC-46DE-A91F-CD42C4A5999E}"/>
              </a:ext>
            </a:extLst>
          </p:cNvPr>
          <p:cNvSpPr txBox="1"/>
          <p:nvPr/>
        </p:nvSpPr>
        <p:spPr>
          <a:xfrm>
            <a:off x="14132938" y="4881486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动态贴图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B43C75-7D62-4C34-BC6B-CCE3C8F6E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90" y="36297"/>
            <a:ext cx="288925" cy="9245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405235-AD0B-4012-BC5D-51A45647D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49" y="2180216"/>
            <a:ext cx="7294179" cy="495776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7E94111-A212-4129-A727-C19B8685E94D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561215" y="4659097"/>
            <a:ext cx="14308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图片 16" descr="图片包含 绿色, 草, 地板&#10;&#10;描述已自动生成">
            <a:extLst>
              <a:ext uri="{FF2B5EF4-FFF2-40B4-BE49-F238E27FC236}">
                <a16:creationId xmlns:a16="http://schemas.microsoft.com/office/drawing/2014/main" id="{62A12507-1B6B-4DB9-87B0-60A8B85D5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593" y="3458661"/>
            <a:ext cx="7945862" cy="6202187"/>
          </a:xfrm>
          <a:prstGeom prst="rect">
            <a:avLst/>
          </a:prstGeom>
        </p:spPr>
      </p:pic>
      <p:pic>
        <p:nvPicPr>
          <p:cNvPr id="21" name="图片 20" descr="图片包含 草, 绿色, 户外, 天空&#10;&#10;描述已自动生成">
            <a:extLst>
              <a:ext uri="{FF2B5EF4-FFF2-40B4-BE49-F238E27FC236}">
                <a16:creationId xmlns:a16="http://schemas.microsoft.com/office/drawing/2014/main" id="{C49E1446-20FE-44E0-9138-5CA8036A0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78" y="5448661"/>
            <a:ext cx="8784160" cy="6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0CD90406-3103-4D9C-8271-91322FB1D210}"/>
              </a:ext>
            </a:extLst>
          </p:cNvPr>
          <p:cNvSpPr txBox="1"/>
          <p:nvPr/>
        </p:nvSpPr>
        <p:spPr>
          <a:xfrm>
            <a:off x="4078949" y="197134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模型渲染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90450B63-1153-4908-8137-AD27F5B2566D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B79D5BD4-85DA-4B4E-A670-519C19BEB6CB}"/>
              </a:ext>
            </a:extLst>
          </p:cNvPr>
          <p:cNvSpPr txBox="1"/>
          <p:nvPr/>
        </p:nvSpPr>
        <p:spPr>
          <a:xfrm>
            <a:off x="4225948" y="1354690"/>
            <a:ext cx="324133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Model Render</a:t>
            </a:r>
          </a:p>
        </p:txBody>
      </p:sp>
      <p:pic>
        <p:nvPicPr>
          <p:cNvPr id="8" name="图片 7" descr="图片包含 室内&#10;&#10;描述已自动生成">
            <a:extLst>
              <a:ext uri="{FF2B5EF4-FFF2-40B4-BE49-F238E27FC236}">
                <a16:creationId xmlns:a16="http://schemas.microsoft.com/office/drawing/2014/main" id="{57D1419B-BA83-4BE5-A654-819705038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214" y="2722339"/>
            <a:ext cx="10621962" cy="8306692"/>
          </a:xfrm>
          <a:prstGeom prst="rect">
            <a:avLst/>
          </a:prstGeom>
        </p:spPr>
      </p:pic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A365E287-197A-4C32-B6FF-5DDE905E9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523443"/>
              </p:ext>
            </p:extLst>
          </p:nvPr>
        </p:nvGraphicFramePr>
        <p:xfrm>
          <a:off x="1768474" y="4215489"/>
          <a:ext cx="6610260" cy="814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574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858D1C34-898A-4CA8-B65D-15989A2744F6}"/>
              </a:ext>
            </a:extLst>
          </p:cNvPr>
          <p:cNvSpPr txBox="1"/>
          <p:nvPr/>
        </p:nvSpPr>
        <p:spPr>
          <a:xfrm>
            <a:off x="16528562" y="1940148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文字渲染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F06AB763-3095-4C79-AFE5-4E30C8FB3328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E6ED03B4-4D0B-4FAC-BE43-CCB9642268B3}"/>
              </a:ext>
            </a:extLst>
          </p:cNvPr>
          <p:cNvSpPr txBox="1"/>
          <p:nvPr/>
        </p:nvSpPr>
        <p:spPr>
          <a:xfrm>
            <a:off x="16787550" y="1323492"/>
            <a:ext cx="281538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Display Text</a:t>
            </a:r>
          </a:p>
        </p:txBody>
      </p:sp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87236262-B5D9-4CB2-9BE1-6B4EF5F9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25" y="6300788"/>
            <a:ext cx="12306300" cy="668655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0AA05E9B-3D71-47ED-AA70-D37B2B6700E6}"/>
              </a:ext>
            </a:extLst>
          </p:cNvPr>
          <p:cNvSpPr txBox="1">
            <a:spLocks/>
          </p:cNvSpPr>
          <p:nvPr/>
        </p:nvSpPr>
        <p:spPr>
          <a:xfrm>
            <a:off x="13073419" y="5148600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加载字体文件，创建字符纹理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648E9A57-A481-400A-ADFB-A1CA3A759EF5}"/>
              </a:ext>
            </a:extLst>
          </p:cNvPr>
          <p:cNvSpPr txBox="1"/>
          <p:nvPr/>
        </p:nvSpPr>
        <p:spPr>
          <a:xfrm>
            <a:off x="13246489" y="4471492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sz="40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FreeType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925F15C-C1F1-4FFC-ADF0-7F1EB23F4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5" y="1468044"/>
            <a:ext cx="10656889" cy="10779912"/>
          </a:xfrm>
          <a:prstGeom prst="rect">
            <a:avLst/>
          </a:prstGeom>
        </p:spPr>
      </p:pic>
      <p:pic>
        <p:nvPicPr>
          <p:cNvPr id="16" name="图片 15" descr="图片包含 屏幕截图&#10;&#10;描述已自动生成">
            <a:extLst>
              <a:ext uri="{FF2B5EF4-FFF2-40B4-BE49-F238E27FC236}">
                <a16:creationId xmlns:a16="http://schemas.microsoft.com/office/drawing/2014/main" id="{D196E6AB-3DBF-4E75-B98A-04ECFB717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043" y="7190818"/>
            <a:ext cx="12344400" cy="5619750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D143C3A8-CCC8-416F-9076-A7AFE1222973}"/>
              </a:ext>
            </a:extLst>
          </p:cNvPr>
          <p:cNvSpPr txBox="1">
            <a:spLocks/>
          </p:cNvSpPr>
          <p:nvPr/>
        </p:nvSpPr>
        <p:spPr>
          <a:xfrm>
            <a:off x="13030294" y="7091500"/>
            <a:ext cx="9086756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对于字体的边缘部分，通过着色器对其进行抛弃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7ED963C8-D2F7-4539-8673-7DCA55AFDEC3}"/>
              </a:ext>
            </a:extLst>
          </p:cNvPr>
          <p:cNvSpPr txBox="1"/>
          <p:nvPr/>
        </p:nvSpPr>
        <p:spPr>
          <a:xfrm>
            <a:off x="13203364" y="6414392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透明背景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4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147964F5-9227-4C59-9FC2-60A8BCEE865E}"/>
              </a:ext>
            </a:extLst>
          </p:cNvPr>
          <p:cNvSpPr txBox="1"/>
          <p:nvPr/>
        </p:nvSpPr>
        <p:spPr>
          <a:xfrm>
            <a:off x="4476491" y="1971346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反锯齿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14485918-F8B4-4E63-ACE7-7AE57F20AD5A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E951F3C8-FBD7-4A09-854B-D4A5908A73F0}"/>
              </a:ext>
            </a:extLst>
          </p:cNvPr>
          <p:cNvSpPr txBox="1"/>
          <p:nvPr/>
        </p:nvSpPr>
        <p:spPr>
          <a:xfrm>
            <a:off x="4225948" y="1354690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Anti-Aliasing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C8A66F-9692-46D3-BA6F-9F493D740EC6}"/>
              </a:ext>
            </a:extLst>
          </p:cNvPr>
          <p:cNvSpPr txBox="1">
            <a:spLocks/>
          </p:cNvSpPr>
          <p:nvPr/>
        </p:nvSpPr>
        <p:spPr>
          <a:xfrm>
            <a:off x="2185653" y="6194406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得到更平滑的边缘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CA97613-A4EB-404A-BC98-0AE688835994}"/>
              </a:ext>
            </a:extLst>
          </p:cNvPr>
          <p:cNvSpPr txBox="1"/>
          <p:nvPr/>
        </p:nvSpPr>
        <p:spPr>
          <a:xfrm>
            <a:off x="2358723" y="5517298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多次采样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BB8448-638D-4C12-AF96-EA05590E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530" y="4508822"/>
            <a:ext cx="5079365" cy="51555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750F02-A62A-49FF-AE17-9CE3C4181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85" y="7358724"/>
            <a:ext cx="8458200" cy="3829050"/>
          </a:xfrm>
          <a:prstGeom prst="rect">
            <a:avLst/>
          </a:prstGeom>
        </p:spPr>
      </p:pic>
      <p:pic>
        <p:nvPicPr>
          <p:cNvPr id="14" name="图片 13" descr="图片包含 餐桌, 地板, 绿色, 就坐&#10;&#10;描述已自动生成">
            <a:extLst>
              <a:ext uri="{FF2B5EF4-FFF2-40B4-BE49-F238E27FC236}">
                <a16:creationId xmlns:a16="http://schemas.microsoft.com/office/drawing/2014/main" id="{0D184487-57A8-4B98-B11D-FC5CDB013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0" y="6381750"/>
            <a:ext cx="11106150" cy="7334250"/>
          </a:xfrm>
          <a:prstGeom prst="rect">
            <a:avLst/>
          </a:prstGeom>
        </p:spPr>
      </p:pic>
      <p:pic>
        <p:nvPicPr>
          <p:cNvPr id="16" name="图片 15" descr="图片包含 餐桌, 草, 就坐&#10;&#10;描述已自动生成">
            <a:extLst>
              <a:ext uri="{FF2B5EF4-FFF2-40B4-BE49-F238E27FC236}">
                <a16:creationId xmlns:a16="http://schemas.microsoft.com/office/drawing/2014/main" id="{9D6C0AF2-3AE8-409F-B10B-B3E125196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0" y="-66675"/>
            <a:ext cx="107632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C4F33B76-054B-47CB-BDB7-29E237CF6A37}"/>
              </a:ext>
            </a:extLst>
          </p:cNvPr>
          <p:cNvSpPr txBox="1"/>
          <p:nvPr/>
        </p:nvSpPr>
        <p:spPr>
          <a:xfrm>
            <a:off x="15733474" y="1940148"/>
            <a:ext cx="495520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可视区块渲染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7FE42C3-47D1-41D7-8B70-80273CD939BA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9007168-C120-4B36-8686-2A2112EF5FDD}"/>
              </a:ext>
            </a:extLst>
          </p:cNvPr>
          <p:cNvSpPr txBox="1"/>
          <p:nvPr/>
        </p:nvSpPr>
        <p:spPr>
          <a:xfrm>
            <a:off x="15601688" y="1289671"/>
            <a:ext cx="578100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Selective Block Rendering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7AF41FD-44CA-4388-AE58-0AE987B5D7BC}"/>
              </a:ext>
            </a:extLst>
          </p:cNvPr>
          <p:cNvSpPr txBox="1">
            <a:spLocks/>
          </p:cNvSpPr>
          <p:nvPr/>
        </p:nvSpPr>
        <p:spPr>
          <a:xfrm>
            <a:off x="13970611" y="8126853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抛弃后方区块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23368434-F375-4707-8B06-56F05A5EBC4C}"/>
              </a:ext>
            </a:extLst>
          </p:cNvPr>
          <p:cNvSpPr txBox="1"/>
          <p:nvPr/>
        </p:nvSpPr>
        <p:spPr>
          <a:xfrm>
            <a:off x="13797540" y="7449745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渲染视锥内区块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CFD2A95-68A5-417F-AD32-29535A06A2D1}"/>
              </a:ext>
            </a:extLst>
          </p:cNvPr>
          <p:cNvSpPr txBox="1">
            <a:spLocks/>
          </p:cNvSpPr>
          <p:nvPr/>
        </p:nvSpPr>
        <p:spPr>
          <a:xfrm>
            <a:off x="13797540" y="10585345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抛弃远处区块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C1A1C5CA-4596-422C-8EDB-2CFFF02B3447}"/>
              </a:ext>
            </a:extLst>
          </p:cNvPr>
          <p:cNvSpPr txBox="1"/>
          <p:nvPr/>
        </p:nvSpPr>
        <p:spPr>
          <a:xfrm>
            <a:off x="13797540" y="9908237"/>
            <a:ext cx="5706389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渲染一定距离内区块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68BB06-A18F-40AB-892B-15BE2EF6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4" y="2683264"/>
            <a:ext cx="12710615" cy="953296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E81845C-5584-464B-86CB-6BD36371EC29}"/>
              </a:ext>
            </a:extLst>
          </p:cNvPr>
          <p:cNvSpPr txBox="1">
            <a:spLocks/>
          </p:cNvSpPr>
          <p:nvPr/>
        </p:nvSpPr>
        <p:spPr>
          <a:xfrm>
            <a:off x="13797540" y="5664191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将地图空间花费为若干个区块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AE4028B-2FBF-4223-A048-B9CEFA1F6F1D}"/>
              </a:ext>
            </a:extLst>
          </p:cNvPr>
          <p:cNvSpPr txBox="1"/>
          <p:nvPr/>
        </p:nvSpPr>
        <p:spPr>
          <a:xfrm>
            <a:off x="13797540" y="4987083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划分区块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0" name="图片 19" descr="图片包含 屏幕截图&#10;&#10;描述已自动生成">
            <a:extLst>
              <a:ext uri="{FF2B5EF4-FFF2-40B4-BE49-F238E27FC236}">
                <a16:creationId xmlns:a16="http://schemas.microsoft.com/office/drawing/2014/main" id="{95C5C651-6CF8-4575-AD59-FFFA39E2E7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7" y="7367821"/>
            <a:ext cx="12167382" cy="61589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50CAE5-F9AB-4910-88AB-A2F4000A6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02" y="427529"/>
            <a:ext cx="10871058" cy="76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1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522130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项目介绍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923413" y="723273"/>
            <a:ext cx="255916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</a:t>
            </a:r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Project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14564" y="3377051"/>
            <a:ext cx="22252116" cy="321120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《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我的世界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》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是一款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3D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的第一人称沙盒游戏，所呈现的世界并不是华丽的画面与特效，而是注重在游戏性上面。</a:t>
            </a:r>
          </a:p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玩家在游戏中做着「建设」与「破坏」两件事，但是透过像乐高一样的积木来组合与拼凑，轻而易举的就能制作出小木屋、城堡甚至城市，但是若再加上玩家的想像力，空中之城、地底都市都一样能够实现。</a:t>
            </a:r>
          </a:p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本次期末项目将使用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OpenGL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复刻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《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我的世界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》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。</a:t>
            </a:r>
            <a:endParaRPr lang="en-US" sz="36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5" name="图片占位符 14" descr="图片包含 室内&#10;&#10;描述已自动生成">
            <a:extLst>
              <a:ext uri="{FF2B5EF4-FFF2-40B4-BE49-F238E27FC236}">
                <a16:creationId xmlns:a16="http://schemas.microsoft.com/office/drawing/2014/main" id="{8EE13C3B-BE2B-417D-8DEF-2D8E392162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" b="514"/>
          <a:stretch>
            <a:fillRect/>
          </a:stretch>
        </p:blipFill>
        <p:spPr/>
      </p:pic>
      <p:pic>
        <p:nvPicPr>
          <p:cNvPr id="17" name="图片占位符 16" descr="图片包含 草, 天空, 绿色, 田野&#10;&#10;描述已自动生成">
            <a:extLst>
              <a:ext uri="{FF2B5EF4-FFF2-40B4-BE49-F238E27FC236}">
                <a16:creationId xmlns:a16="http://schemas.microsoft.com/office/drawing/2014/main" id="{391B1BC7-C5B7-4777-BBFD-B8F11DDB40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r="1675"/>
          <a:stretch>
            <a:fillRect/>
          </a:stretch>
        </p:blipFill>
        <p:spPr/>
      </p:pic>
      <p:pic>
        <p:nvPicPr>
          <p:cNvPr id="19" name="图片占位符 18" descr="图片包含 草, 绿色, 户外, 天空&#10;&#10;描述已自动生成">
            <a:extLst>
              <a:ext uri="{FF2B5EF4-FFF2-40B4-BE49-F238E27FC236}">
                <a16:creationId xmlns:a16="http://schemas.microsoft.com/office/drawing/2014/main" id="{C8EE4F3A-19EC-466A-BC2A-3D4471AE34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" b="4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3390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1DEB07E1-AA26-41BC-A225-52B05E457D8C}"/>
              </a:ext>
            </a:extLst>
          </p:cNvPr>
          <p:cNvSpPr txBox="1"/>
          <p:nvPr/>
        </p:nvSpPr>
        <p:spPr>
          <a:xfrm>
            <a:off x="3846959" y="1980179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实例化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AC9D1B3F-7080-4522-BEA2-4A5D5F11A846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1BFD5827-DF0A-4DBC-81BD-5A328A96998F}"/>
              </a:ext>
            </a:extLst>
          </p:cNvPr>
          <p:cNvSpPr txBox="1"/>
          <p:nvPr/>
        </p:nvSpPr>
        <p:spPr>
          <a:xfrm>
            <a:off x="3846959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Instancing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907D6D-59F7-4502-84D0-105E17AD614B}"/>
              </a:ext>
            </a:extLst>
          </p:cNvPr>
          <p:cNvSpPr txBox="1">
            <a:spLocks/>
          </p:cNvSpPr>
          <p:nvPr/>
        </p:nvSpPr>
        <p:spPr>
          <a:xfrm>
            <a:off x="2185653" y="6194406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一次调用渲染多个方块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CFB93022-4DC9-42F7-854A-41CB8C88B6D4}"/>
              </a:ext>
            </a:extLst>
          </p:cNvPr>
          <p:cNvSpPr txBox="1"/>
          <p:nvPr/>
        </p:nvSpPr>
        <p:spPr>
          <a:xfrm>
            <a:off x="2358723" y="5517298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优化渲染性能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41383F-643A-498C-B91C-BC9A26B9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00" y="4346"/>
            <a:ext cx="15373350" cy="4381500"/>
          </a:xfrm>
          <a:prstGeom prst="rect">
            <a:avLst/>
          </a:prstGeom>
        </p:spPr>
      </p:pic>
      <p:pic>
        <p:nvPicPr>
          <p:cNvPr id="13" name="图片 12" descr="图片包含 屏幕截图, 文字&#10;&#10;描述已自动生成">
            <a:extLst>
              <a:ext uri="{FF2B5EF4-FFF2-40B4-BE49-F238E27FC236}">
                <a16:creationId xmlns:a16="http://schemas.microsoft.com/office/drawing/2014/main" id="{E3C7EFA6-383F-4E14-870B-52DA267E6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746" y="4724400"/>
            <a:ext cx="15030450" cy="89916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BEC5DC2-196B-4383-B455-D673918681DF}"/>
              </a:ext>
            </a:extLst>
          </p:cNvPr>
          <p:cNvSpPr txBox="1">
            <a:spLocks/>
          </p:cNvSpPr>
          <p:nvPr/>
        </p:nvSpPr>
        <p:spPr>
          <a:xfrm>
            <a:off x="2185654" y="9768570"/>
            <a:ext cx="6113220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构建一个平移变换矩阵叠加到现有的变换之上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AF5F9-B256-4E58-BF84-BA81BCF20D8E}"/>
              </a:ext>
            </a:extLst>
          </p:cNvPr>
          <p:cNvSpPr txBox="1"/>
          <p:nvPr/>
        </p:nvSpPr>
        <p:spPr>
          <a:xfrm>
            <a:off x="2358723" y="9091462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实例化位移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DDCF330-593F-4B9B-9353-53B435A11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857" y="2288694"/>
            <a:ext cx="12687173" cy="9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7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93C2014E-9676-4A15-B497-D9761B3080E3}"/>
              </a:ext>
            </a:extLst>
          </p:cNvPr>
          <p:cNvSpPr txBox="1"/>
          <p:nvPr/>
        </p:nvSpPr>
        <p:spPr>
          <a:xfrm>
            <a:off x="16926111" y="1940148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面剔除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BBB3535C-2C77-4739-BF57-D81C5851B734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A9B0C506-55B0-4934-AF69-545FB1C9251A}"/>
              </a:ext>
            </a:extLst>
          </p:cNvPr>
          <p:cNvSpPr txBox="1"/>
          <p:nvPr/>
        </p:nvSpPr>
        <p:spPr>
          <a:xfrm>
            <a:off x="16803323" y="1323492"/>
            <a:ext cx="278383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Face Culling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41838B-59DF-41BD-A17B-130733C2C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092" y="1481009"/>
            <a:ext cx="7948951" cy="4578596"/>
          </a:xfrm>
          <a:prstGeom prst="rect">
            <a:avLst/>
          </a:prstGeom>
        </p:spPr>
      </p:pic>
      <p:pic>
        <p:nvPicPr>
          <p:cNvPr id="10" name="图片 9" descr="图片包含 墙壁, 室内, 监视器, 黑色&#10;&#10;描述已自动生成">
            <a:extLst>
              <a:ext uri="{FF2B5EF4-FFF2-40B4-BE49-F238E27FC236}">
                <a16:creationId xmlns:a16="http://schemas.microsoft.com/office/drawing/2014/main" id="{D2ADE7DE-9236-46DE-A71A-1C90F916B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3" y="6572283"/>
            <a:ext cx="13296900" cy="68961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5D29F1C-8936-42FE-B541-E79982A0ECDF}"/>
              </a:ext>
            </a:extLst>
          </p:cNvPr>
          <p:cNvSpPr txBox="1">
            <a:spLocks/>
          </p:cNvSpPr>
          <p:nvPr/>
        </p:nvSpPr>
        <p:spPr>
          <a:xfrm>
            <a:off x="13760308" y="5383328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使用逆时针定义三角面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133A978-B428-4F99-9629-46850BEC93B5}"/>
              </a:ext>
            </a:extLst>
          </p:cNvPr>
          <p:cNvSpPr txBox="1"/>
          <p:nvPr/>
        </p:nvSpPr>
        <p:spPr>
          <a:xfrm>
            <a:off x="13760308" y="4706220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剔除反向面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6" name="图片 15" descr="图片包含 建筑物, 绿色, 户外, 街道&#10;&#10;描述已自动生成">
            <a:extLst>
              <a:ext uri="{FF2B5EF4-FFF2-40B4-BE49-F238E27FC236}">
                <a16:creationId xmlns:a16="http://schemas.microsoft.com/office/drawing/2014/main" id="{CD98B8BA-72FB-4DBF-90C4-55CDDC521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019" y="6941964"/>
            <a:ext cx="6987877" cy="54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8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文字&#10;&#10;描述已自动生成">
            <a:extLst>
              <a:ext uri="{FF2B5EF4-FFF2-40B4-BE49-F238E27FC236}">
                <a16:creationId xmlns:a16="http://schemas.microsoft.com/office/drawing/2014/main" id="{F23E353B-FE0A-4E07-819A-F26FC38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778" y="9227193"/>
            <a:ext cx="7620000" cy="4381500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69E9AC4C-63BD-4CD7-93F5-DC5706CA51BD}"/>
              </a:ext>
            </a:extLst>
          </p:cNvPr>
          <p:cNvSpPr txBox="1"/>
          <p:nvPr/>
        </p:nvSpPr>
        <p:spPr>
          <a:xfrm>
            <a:off x="4244503" y="1980179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F1AEEE70-E5D5-4BCE-9DD8-724E6965764A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8878245-892E-4444-BD6C-5F3EFFF777CE}"/>
              </a:ext>
            </a:extLst>
          </p:cNvPr>
          <p:cNvSpPr txBox="1"/>
          <p:nvPr/>
        </p:nvSpPr>
        <p:spPr>
          <a:xfrm>
            <a:off x="4119914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26569B7-761C-4EE8-ACD1-C3A1D9659B99}"/>
              </a:ext>
            </a:extLst>
          </p:cNvPr>
          <p:cNvSpPr txBox="1"/>
          <p:nvPr/>
        </p:nvSpPr>
        <p:spPr>
          <a:xfrm>
            <a:off x="2357013" y="5710419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透明物体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BF9A29F-EA80-43AF-AFC6-C6238328535D}"/>
              </a:ext>
            </a:extLst>
          </p:cNvPr>
          <p:cNvSpPr txBox="1">
            <a:spLocks/>
          </p:cNvSpPr>
          <p:nvPr/>
        </p:nvSpPr>
        <p:spPr>
          <a:xfrm>
            <a:off x="2183944" y="6646944"/>
            <a:ext cx="6113220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将透明部分直接抛弃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739148-FF91-46F1-B580-1E6B8E304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34" y="1109325"/>
            <a:ext cx="7162800" cy="5143500"/>
          </a:xfrm>
          <a:prstGeom prst="rect">
            <a:avLst/>
          </a:prstGeom>
        </p:spPr>
      </p:pic>
      <p:pic>
        <p:nvPicPr>
          <p:cNvPr id="16" name="图片 15" descr="图片包含 地板&#10;&#10;描述已自动生成">
            <a:extLst>
              <a:ext uri="{FF2B5EF4-FFF2-40B4-BE49-F238E27FC236}">
                <a16:creationId xmlns:a16="http://schemas.microsoft.com/office/drawing/2014/main" id="{41D4D268-BB97-436F-ADAB-68C369E94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5" y="2797236"/>
            <a:ext cx="7067550" cy="4248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1AD73F-24BD-4379-9E66-C60B6554E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56" y="4921311"/>
            <a:ext cx="8858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C276D6B-9592-43CE-A5D9-D7DE6DA78CE2}"/>
              </a:ext>
            </a:extLst>
          </p:cNvPr>
          <p:cNvSpPr txBox="1"/>
          <p:nvPr/>
        </p:nvSpPr>
        <p:spPr>
          <a:xfrm>
            <a:off x="4244503" y="1980179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26D7870B-260B-4520-B7B1-4E3C13D9F3BA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5B0A71A-ACF5-4A67-8770-0A36785129A3}"/>
              </a:ext>
            </a:extLst>
          </p:cNvPr>
          <p:cNvSpPr txBox="1"/>
          <p:nvPr/>
        </p:nvSpPr>
        <p:spPr>
          <a:xfrm>
            <a:off x="4119914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CD87BF93-DA84-4067-8744-33BAECD891F2}"/>
              </a:ext>
            </a:extLst>
          </p:cNvPr>
          <p:cNvSpPr txBox="1"/>
          <p:nvPr/>
        </p:nvSpPr>
        <p:spPr>
          <a:xfrm>
            <a:off x="1980706" y="5236214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半透明物体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7174E6-947D-4773-94D4-CBFB3B2AAC00}"/>
              </a:ext>
            </a:extLst>
          </p:cNvPr>
          <p:cNvSpPr txBox="1">
            <a:spLocks/>
          </p:cNvSpPr>
          <p:nvPr/>
        </p:nvSpPr>
        <p:spPr>
          <a:xfrm>
            <a:off x="1807637" y="6172740"/>
            <a:ext cx="7013634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颜色混合，并以固定的规则渲染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4" name="图片 13" descr="图片包含 建筑物, 草, 户外, 天空&#10;&#10;描述已自动生成">
            <a:extLst>
              <a:ext uri="{FF2B5EF4-FFF2-40B4-BE49-F238E27FC236}">
                <a16:creationId xmlns:a16="http://schemas.microsoft.com/office/drawing/2014/main" id="{E0909E8E-50F5-4481-AD89-CBA2DD8B4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850" y="2363275"/>
            <a:ext cx="7711815" cy="6387688"/>
          </a:xfrm>
          <a:prstGeom prst="rect">
            <a:avLst/>
          </a:prstGeom>
        </p:spPr>
      </p:pic>
      <p:pic>
        <p:nvPicPr>
          <p:cNvPr id="12" name="图片 11" descr="图片包含 绿色, 草, 地板&#10;&#10;描述已自动生成">
            <a:extLst>
              <a:ext uri="{FF2B5EF4-FFF2-40B4-BE49-F238E27FC236}">
                <a16:creationId xmlns:a16="http://schemas.microsoft.com/office/drawing/2014/main" id="{E70F1513-0A11-47A5-9123-C96F57591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120" y="1391627"/>
            <a:ext cx="5336573" cy="41654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122A5F0-6C84-4DD5-93F9-E2396A137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37" y="7428045"/>
            <a:ext cx="8227082" cy="96789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289ECB1-04B0-4C84-B7D7-DD9E42221223}"/>
              </a:ext>
            </a:extLst>
          </p:cNvPr>
          <p:cNvSpPr/>
          <p:nvPr/>
        </p:nvSpPr>
        <p:spPr>
          <a:xfrm>
            <a:off x="1968932" y="9294212"/>
            <a:ext cx="12188825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3200" dirty="0"/>
              <a:t>先绘制所有不透明的物体。</a:t>
            </a:r>
            <a:endParaRPr lang="en-US" altLang="zh-CN" sz="3200" dirty="0"/>
          </a:p>
          <a:p>
            <a:pPr marL="514350" indent="-514350">
              <a:buAutoNum type="arabicPeriod"/>
            </a:pPr>
            <a:endParaRPr lang="zh-CN" altLang="en-US" sz="3200" dirty="0"/>
          </a:p>
          <a:p>
            <a:r>
              <a:rPr lang="zh-CN" altLang="en-US" sz="3200" dirty="0"/>
              <a:t>2. 对所有透明的物体排序。</a:t>
            </a:r>
            <a:endParaRPr lang="en-US" altLang="zh-CN" sz="3200" dirty="0"/>
          </a:p>
          <a:p>
            <a:endParaRPr lang="zh-CN" altLang="en-US" sz="3200" dirty="0"/>
          </a:p>
          <a:p>
            <a:r>
              <a:rPr lang="zh-CN" altLang="en-US" sz="3200" dirty="0"/>
              <a:t>3. 按顺序绘制所有透明的物体。</a:t>
            </a:r>
          </a:p>
        </p:txBody>
      </p:sp>
      <p:pic>
        <p:nvPicPr>
          <p:cNvPr id="3" name="图片 2" descr="图片包含 建筑物, 天空, 草, 砖形&#10;&#10;描述已自动生成">
            <a:extLst>
              <a:ext uri="{FF2B5EF4-FFF2-40B4-BE49-F238E27FC236}">
                <a16:creationId xmlns:a16="http://schemas.microsoft.com/office/drawing/2014/main" id="{5C7EF264-B64B-4C24-908E-C42FEF8D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336" y="6465061"/>
            <a:ext cx="7162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30E9BD58-56C6-4D97-9E68-F74FE9C2C5F7}"/>
              </a:ext>
            </a:extLst>
          </p:cNvPr>
          <p:cNvSpPr txBox="1"/>
          <p:nvPr/>
        </p:nvSpPr>
        <p:spPr>
          <a:xfrm>
            <a:off x="11183185" y="1657013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24ABD457-EB4F-42D2-9647-D470212986BC}"/>
              </a:ext>
            </a:extLst>
          </p:cNvPr>
          <p:cNvCxnSpPr/>
          <p:nvPr/>
        </p:nvCxnSpPr>
        <p:spPr>
          <a:xfrm>
            <a:off x="10914086" y="295334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AFB2DB44-689B-4A9F-B127-A645496AB084}"/>
              </a:ext>
            </a:extLst>
          </p:cNvPr>
          <p:cNvSpPr txBox="1"/>
          <p:nvPr/>
        </p:nvSpPr>
        <p:spPr>
          <a:xfrm>
            <a:off x="11058596" y="1010682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CB49BBE7-5305-4668-A18D-AB620390F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269872"/>
              </p:ext>
            </p:extLst>
          </p:nvPr>
        </p:nvGraphicFramePr>
        <p:xfrm>
          <a:off x="4452391" y="0"/>
          <a:ext cx="16251767" cy="1083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10088D8B-D062-40CE-948F-266BF240C8F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8921"/>
            <a:ext cx="6669741" cy="41500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3D7CA58-9138-4153-8812-8604332CD88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92" y="7175750"/>
            <a:ext cx="8439150" cy="5626100"/>
          </a:xfrm>
          <a:prstGeom prst="rect">
            <a:avLst/>
          </a:prstGeom>
        </p:spPr>
      </p:pic>
      <p:pic>
        <p:nvPicPr>
          <p:cNvPr id="21" name="图片 20" descr="图片包含 文字&#10;&#10;描述已自动生成">
            <a:extLst>
              <a:ext uri="{FF2B5EF4-FFF2-40B4-BE49-F238E27FC236}">
                <a16:creationId xmlns:a16="http://schemas.microsoft.com/office/drawing/2014/main" id="{CEA275F2-CD15-4346-B42B-29C9C940789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591" y="7787301"/>
            <a:ext cx="7443694" cy="4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2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69E5EB9-BBAC-495F-AF9C-9AA79321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32" y="5208546"/>
            <a:ext cx="16154400" cy="39624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DFA2ADA3-07D4-4B55-92B2-04D14FB0E9B1}"/>
              </a:ext>
            </a:extLst>
          </p:cNvPr>
          <p:cNvSpPr txBox="1"/>
          <p:nvPr/>
        </p:nvSpPr>
        <p:spPr>
          <a:xfrm>
            <a:off x="3342016" y="1818814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迷雾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197AC694-5172-4CE5-B7F9-A1038B018452}"/>
              </a:ext>
            </a:extLst>
          </p:cNvPr>
          <p:cNvCxnSpPr/>
          <p:nvPr/>
        </p:nvCxnSpPr>
        <p:spPr>
          <a:xfrm>
            <a:off x="3072916" y="311514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C53BF614-A040-4FA8-BF8B-9BDBE0348FBA}"/>
              </a:ext>
            </a:extLst>
          </p:cNvPr>
          <p:cNvSpPr txBox="1"/>
          <p:nvPr/>
        </p:nvSpPr>
        <p:spPr>
          <a:xfrm>
            <a:off x="3217426" y="1172483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Fog View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932255-03BB-48FF-A0AE-EE8FBAE5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963" y="777700"/>
            <a:ext cx="9753600" cy="7315200"/>
          </a:xfrm>
          <a:prstGeom prst="rect">
            <a:avLst/>
          </a:prstGeom>
        </p:spPr>
      </p:pic>
      <p:pic>
        <p:nvPicPr>
          <p:cNvPr id="11" name="图片 10" descr="图片包含 天空, 绿色&#10;&#10;描述已自动生成">
            <a:extLst>
              <a:ext uri="{FF2B5EF4-FFF2-40B4-BE49-F238E27FC236}">
                <a16:creationId xmlns:a16="http://schemas.microsoft.com/office/drawing/2014/main" id="{DFE0F7E4-6D76-4185-A317-2AC41C744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877" y="1818814"/>
            <a:ext cx="9753600" cy="7315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E10BC9-68FA-4069-A8C2-04F548B0D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4" y="9368932"/>
            <a:ext cx="16154400" cy="35433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A51FD4E9-57DA-445C-A2D4-767573270201}"/>
              </a:ext>
            </a:extLst>
          </p:cNvPr>
          <p:cNvSpPr txBox="1"/>
          <p:nvPr/>
        </p:nvSpPr>
        <p:spPr>
          <a:xfrm>
            <a:off x="1980706" y="5236214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计算迷雾因子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9E8B363E-7EB6-4D7C-8F31-D9A54B5E197E}"/>
              </a:ext>
            </a:extLst>
          </p:cNvPr>
          <p:cNvSpPr txBox="1"/>
          <p:nvPr/>
        </p:nvSpPr>
        <p:spPr>
          <a:xfrm>
            <a:off x="1949809" y="9368932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混合颜色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74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8337472" y="1818814"/>
            <a:ext cx="813556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方块的动态添加与删除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9817235" y="1004499"/>
            <a:ext cx="524559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Add or Remove Block</a:t>
            </a:r>
          </a:p>
        </p:txBody>
      </p:sp>
    </p:spTree>
    <p:extLst>
      <p:ext uri="{BB962C8B-B14F-4D97-AF65-F5344CB8AC3E}">
        <p14:creationId xmlns:p14="http://schemas.microsoft.com/office/powerpoint/2010/main" val="3839693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80E78122-55DF-4226-8A1C-3894DE2009AF}"/>
              </a:ext>
            </a:extLst>
          </p:cNvPr>
          <p:cNvSpPr txBox="1"/>
          <p:nvPr/>
        </p:nvSpPr>
        <p:spPr>
          <a:xfrm>
            <a:off x="8735015" y="1818814"/>
            <a:ext cx="734047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重力系统和物理碰撞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30F59840-19EF-4023-9913-F5511FB621D2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813A1A1-A83B-46FE-B455-51529DEFF55B}"/>
              </a:ext>
            </a:extLst>
          </p:cNvPr>
          <p:cNvSpPr txBox="1"/>
          <p:nvPr/>
        </p:nvSpPr>
        <p:spPr>
          <a:xfrm>
            <a:off x="7937794" y="1011118"/>
            <a:ext cx="9440739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Gravity System and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50524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679A5C-418C-490B-AD68-906EBED5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645" y="6405748"/>
            <a:ext cx="9023376" cy="67675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9C6863-DA49-42A6-8F8C-14F5CB11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267" y="2362424"/>
            <a:ext cx="8420542" cy="6315407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C8871D8E-93D8-4D03-8C60-7927169024BA}"/>
              </a:ext>
            </a:extLst>
          </p:cNvPr>
          <p:cNvSpPr txBox="1"/>
          <p:nvPr/>
        </p:nvSpPr>
        <p:spPr>
          <a:xfrm>
            <a:off x="2586446" y="1908753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地图生成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D4D836A-93D7-4CF9-89C5-CF561DD2D8D8}"/>
              </a:ext>
            </a:extLst>
          </p:cNvPr>
          <p:cNvCxnSpPr/>
          <p:nvPr/>
        </p:nvCxnSpPr>
        <p:spPr>
          <a:xfrm>
            <a:off x="3163047" y="3079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12EEB84-6716-4A3B-B6F6-4AB20A3DC389}"/>
              </a:ext>
            </a:extLst>
          </p:cNvPr>
          <p:cNvSpPr txBox="1"/>
          <p:nvPr/>
        </p:nvSpPr>
        <p:spPr>
          <a:xfrm>
            <a:off x="2400751" y="1101057"/>
            <a:ext cx="380597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Generation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B717BE-6148-41AF-97E9-64635E474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6606" y="716495"/>
            <a:ext cx="8772501" cy="657937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CFBC22B1-FD7A-4552-8249-09D59EF5608D}"/>
              </a:ext>
            </a:extLst>
          </p:cNvPr>
          <p:cNvSpPr txBox="1"/>
          <p:nvPr/>
        </p:nvSpPr>
        <p:spPr>
          <a:xfrm>
            <a:off x="1986988" y="4196689"/>
            <a:ext cx="4527594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伪随机数生成器与噪声</a:t>
            </a:r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B33A80-BCA5-4A98-A320-4E6A7BE78033}"/>
              </a:ext>
            </a:extLst>
          </p:cNvPr>
          <p:cNvSpPr txBox="1"/>
          <p:nvPr/>
        </p:nvSpPr>
        <p:spPr>
          <a:xfrm>
            <a:off x="730161" y="5887549"/>
            <a:ext cx="85690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Uint32 - U</a:t>
            </a:r>
            <a:r>
              <a:rPr lang="en-US" altLang="zh-CN" dirty="0">
                <a:solidFill>
                  <a:schemeClr val="accent1"/>
                </a:solidFill>
              </a:rPr>
              <a:t>niform Distribution Random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Perlin Noise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</a:rPr>
              <a:t>Simplex Noise (Octave Noise)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0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C8871D8E-93D8-4D03-8C60-7927169024BA}"/>
              </a:ext>
            </a:extLst>
          </p:cNvPr>
          <p:cNvSpPr txBox="1"/>
          <p:nvPr/>
        </p:nvSpPr>
        <p:spPr>
          <a:xfrm>
            <a:off x="2586446" y="1908753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地图生成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D4D836A-93D7-4CF9-89C5-CF561DD2D8D8}"/>
              </a:ext>
            </a:extLst>
          </p:cNvPr>
          <p:cNvCxnSpPr/>
          <p:nvPr/>
        </p:nvCxnSpPr>
        <p:spPr>
          <a:xfrm>
            <a:off x="3163047" y="3079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12EEB84-6716-4A3B-B6F6-4AB20A3DC389}"/>
              </a:ext>
            </a:extLst>
          </p:cNvPr>
          <p:cNvSpPr txBox="1"/>
          <p:nvPr/>
        </p:nvSpPr>
        <p:spPr>
          <a:xfrm>
            <a:off x="2400751" y="1101057"/>
            <a:ext cx="380597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Generation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FBC22B1-FD7A-4552-8249-09D59EF5608D}"/>
              </a:ext>
            </a:extLst>
          </p:cNvPr>
          <p:cNvSpPr txBox="1"/>
          <p:nvPr/>
        </p:nvSpPr>
        <p:spPr>
          <a:xfrm>
            <a:off x="2841676" y="4693410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BBFFD3F-A3C1-411D-94B1-688B1589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96" y="3887961"/>
            <a:ext cx="12744450" cy="421005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4A98EE7-A735-46FB-AD81-4A6207C9EC3F}"/>
              </a:ext>
            </a:extLst>
          </p:cNvPr>
          <p:cNvSpPr/>
          <p:nvPr/>
        </p:nvSpPr>
        <p:spPr>
          <a:xfrm>
            <a:off x="2586446" y="3605322"/>
            <a:ext cx="36856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伪随机数生成器</a:t>
            </a:r>
            <a:endParaRPr lang="en-US" altLang="zh-CN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endParaRPr lang="en-US" altLang="zh-CN" sz="20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z="3200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生成噪声种子</a:t>
            </a: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21" name="图片 20" descr="图片包含 屏幕截图&#10;&#10;已生成高可信度的说明">
            <a:extLst>
              <a:ext uri="{FF2B5EF4-FFF2-40B4-BE49-F238E27FC236}">
                <a16:creationId xmlns:a16="http://schemas.microsoft.com/office/drawing/2014/main" id="{4ECCC076-3479-447E-B34B-9167EB65F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34" y="8098011"/>
            <a:ext cx="12744450" cy="52959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BC38940-B075-4FBC-B4A2-132B2292BE0B}"/>
              </a:ext>
            </a:extLst>
          </p:cNvPr>
          <p:cNvSpPr/>
          <p:nvPr/>
        </p:nvSpPr>
        <p:spPr>
          <a:xfrm>
            <a:off x="2586446" y="7830225"/>
            <a:ext cx="12188825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噪声</a:t>
            </a:r>
            <a:endParaRPr lang="en-US" altLang="zh-CN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endParaRPr lang="en-US" altLang="zh-CN" sz="2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生成高度图、密度图、概率</a:t>
            </a:r>
            <a:endParaRPr lang="en-US" altLang="zh-CN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24" name="图片 23" descr="图片包含 屏幕截图, 文字&#10;&#10;已生成高可信度的说明">
            <a:extLst>
              <a:ext uri="{FF2B5EF4-FFF2-40B4-BE49-F238E27FC236}">
                <a16:creationId xmlns:a16="http://schemas.microsoft.com/office/drawing/2014/main" id="{AA21F1CA-B10B-49E7-88A0-874C16CA1F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588" y="4920757"/>
            <a:ext cx="10892062" cy="60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7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522131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小组成员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221283" y="723273"/>
            <a:ext cx="196342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Our Team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51CD3AB-8D37-40D4-9768-0E426BAE4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081849"/>
              </p:ext>
            </p:extLst>
          </p:nvPr>
        </p:nvGraphicFramePr>
        <p:xfrm>
          <a:off x="1645920" y="3281222"/>
          <a:ext cx="17495520" cy="9284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E0A50EC-173F-4F88-9490-0B0ECCF148F2}"/>
              </a:ext>
            </a:extLst>
          </p:cNvPr>
          <p:cNvSpPr txBox="1"/>
          <p:nvPr/>
        </p:nvSpPr>
        <p:spPr>
          <a:xfrm>
            <a:off x="18531840" y="3810000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游戏架构搭建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地图生成与存储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5C886E-9122-47FF-BC27-9F35E485A164}"/>
              </a:ext>
            </a:extLst>
          </p:cNvPr>
          <p:cNvSpPr txBox="1"/>
          <p:nvPr/>
        </p:nvSpPr>
        <p:spPr>
          <a:xfrm>
            <a:off x="17739360" y="6015026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方块的渲染与优化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方块的光影效果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8D33B17-556A-484B-A835-B90338BA848E}"/>
              </a:ext>
            </a:extLst>
          </p:cNvPr>
          <p:cNvSpPr txBox="1"/>
          <p:nvPr/>
        </p:nvSpPr>
        <p:spPr>
          <a:xfrm>
            <a:off x="17419320" y="8575346"/>
            <a:ext cx="5312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重力和碰撞检测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摄像机跟随与人物渲染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804039-CFCF-405B-A2BE-40B8DF5ECC98}"/>
              </a:ext>
            </a:extLst>
          </p:cNvPr>
          <p:cNvSpPr txBox="1"/>
          <p:nvPr/>
        </p:nvSpPr>
        <p:spPr>
          <a:xfrm>
            <a:off x="18280380" y="10769906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方块元信息加载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方块的新建与破坏</a:t>
            </a:r>
          </a:p>
        </p:txBody>
      </p:sp>
    </p:spTree>
    <p:extLst>
      <p:ext uri="{BB962C8B-B14F-4D97-AF65-F5344CB8AC3E}">
        <p14:creationId xmlns:p14="http://schemas.microsoft.com/office/powerpoint/2010/main" val="341228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C8871D8E-93D8-4D03-8C60-7927169024BA}"/>
              </a:ext>
            </a:extLst>
          </p:cNvPr>
          <p:cNvSpPr txBox="1"/>
          <p:nvPr/>
        </p:nvSpPr>
        <p:spPr>
          <a:xfrm>
            <a:off x="2586446" y="1908753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地图生成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D4D836A-93D7-4CF9-89C5-CF561DD2D8D8}"/>
              </a:ext>
            </a:extLst>
          </p:cNvPr>
          <p:cNvCxnSpPr/>
          <p:nvPr/>
        </p:nvCxnSpPr>
        <p:spPr>
          <a:xfrm>
            <a:off x="3163047" y="3079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12EEB84-6716-4A3B-B6F6-4AB20A3DC389}"/>
              </a:ext>
            </a:extLst>
          </p:cNvPr>
          <p:cNvSpPr txBox="1"/>
          <p:nvPr/>
        </p:nvSpPr>
        <p:spPr>
          <a:xfrm>
            <a:off x="2400751" y="1101057"/>
            <a:ext cx="380597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Generation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FBC22B1-FD7A-4552-8249-09D59EF5608D}"/>
              </a:ext>
            </a:extLst>
          </p:cNvPr>
          <p:cNvSpPr txBox="1"/>
          <p:nvPr/>
        </p:nvSpPr>
        <p:spPr>
          <a:xfrm>
            <a:off x="2841676" y="4693410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4CE1682D-791E-45E4-980C-2F05B7DF8CAB}"/>
              </a:ext>
            </a:extLst>
          </p:cNvPr>
          <p:cNvSpPr txBox="1"/>
          <p:nvPr/>
        </p:nvSpPr>
        <p:spPr>
          <a:xfrm>
            <a:off x="2400750" y="3920682"/>
            <a:ext cx="5884833" cy="62478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生成高度图</a:t>
            </a:r>
            <a:r>
              <a:rPr lang="en-US" altLang="zh-CN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(</a:t>
            </a: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密度图</a:t>
            </a:r>
            <a:r>
              <a:rPr lang="en-US" altLang="zh-CN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生成厚度图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填充方块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spc="300" dirty="0">
                <a:solidFill>
                  <a:schemeClr val="bg2">
                    <a:lumMod val="65000"/>
                  </a:schemeClr>
                </a:solidFill>
                <a:ea typeface="Montserrat" charset="0"/>
                <a:cs typeface="Montserrat" charset="0"/>
              </a:rPr>
              <a:t>生成地表层</a:t>
            </a:r>
            <a:endParaRPr lang="en-US" altLang="zh-CN" sz="4000" spc="300" dirty="0">
              <a:solidFill>
                <a:schemeClr val="bg2">
                  <a:lumMod val="65000"/>
                </a:schemeClr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生成花草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生成树木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spc="300" dirty="0">
                <a:solidFill>
                  <a:schemeClr val="bg2">
                    <a:lumMod val="65000"/>
                  </a:schemeClr>
                </a:solidFill>
                <a:ea typeface="Montserrat" charset="0"/>
                <a:cs typeface="Montserrat" charset="0"/>
              </a:rPr>
              <a:t>生成矿洞</a:t>
            </a:r>
            <a:endParaRPr lang="en-US" altLang="zh-CN" sz="4000" spc="300" dirty="0">
              <a:solidFill>
                <a:schemeClr val="bg2">
                  <a:lumMod val="65000"/>
                </a:schemeClr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spc="300" dirty="0">
                <a:solidFill>
                  <a:schemeClr val="bg2">
                    <a:lumMod val="65000"/>
                  </a:schemeClr>
                </a:solidFill>
                <a:ea typeface="Montserrat" charset="0"/>
                <a:cs typeface="Montserrat" charset="0"/>
              </a:rPr>
              <a:t>生成河流</a:t>
            </a:r>
            <a:endParaRPr lang="en-US" altLang="zh-CN" sz="4000" spc="300" dirty="0">
              <a:solidFill>
                <a:schemeClr val="bg2">
                  <a:lumMod val="65000"/>
                </a:schemeClr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zh-CN" sz="4000" spc="300" dirty="0">
                <a:solidFill>
                  <a:schemeClr val="bg2">
                    <a:lumMod val="65000"/>
                  </a:schemeClr>
                </a:solidFill>
                <a:ea typeface="Montserrat" charset="0"/>
                <a:cs typeface="Montserrat" charset="0"/>
              </a:rPr>
              <a:t>......</a:t>
            </a:r>
          </a:p>
          <a:p>
            <a:pPr marL="742950" indent="-742950">
              <a:buFont typeface="+mj-lt"/>
              <a:buAutoNum type="arabicPeriod"/>
            </a:pPr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70168F-170C-4D3A-9954-15B6626C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376" y="707626"/>
            <a:ext cx="9752382" cy="73142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F8234C-5141-4047-9A0C-64230A23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100" y="1708842"/>
            <a:ext cx="9752381" cy="73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DEDD24-81A0-488E-A655-9BE6B277B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2128" y="2710058"/>
            <a:ext cx="9752381" cy="73142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CA7052-99EE-46F7-AFB6-4BA974950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6486" y="3547458"/>
            <a:ext cx="9752381" cy="73142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F5B5295-E03A-4898-BD57-7D4005609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964" y="4569212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9530106" y="1818814"/>
            <a:ext cx="57502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加载和存储地图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11177750" y="1004499"/>
            <a:ext cx="291001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System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BC202-047C-4666-8863-4D238244B277}"/>
              </a:ext>
            </a:extLst>
          </p:cNvPr>
          <p:cNvSpPr/>
          <p:nvPr/>
        </p:nvSpPr>
        <p:spPr>
          <a:xfrm>
            <a:off x="1994409" y="4962835"/>
            <a:ext cx="95840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以区块为单位加载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以渲染区块为单位渲染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仅加载有限范围的区块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渲染器仅更新新加载的区块或被破坏的区块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FB548B-426C-4B12-8FDE-6ACB40227F85}"/>
              </a:ext>
            </a:extLst>
          </p:cNvPr>
          <p:cNvSpPr/>
          <p:nvPr/>
        </p:nvSpPr>
        <p:spPr>
          <a:xfrm>
            <a:off x="1055994" y="11546831"/>
            <a:ext cx="5326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256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方块</a:t>
            </a: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区域：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</a:t>
            </a:r>
            <a:endParaRPr lang="en-US" altLang="zh-CN" sz="40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2A25FC-35BE-450D-B967-4A8F32F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09" y="3755479"/>
            <a:ext cx="9746546" cy="735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9530106" y="1818814"/>
            <a:ext cx="57502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加载和存储地图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11177750" y="1004499"/>
            <a:ext cx="291001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System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0E3057-9DD9-4AFA-B612-90FAE742504D}"/>
              </a:ext>
            </a:extLst>
          </p:cNvPr>
          <p:cNvSpPr/>
          <p:nvPr/>
        </p:nvSpPr>
        <p:spPr>
          <a:xfrm>
            <a:off x="6094412" y="3833830"/>
            <a:ext cx="12188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72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TODO</a:t>
            </a:r>
            <a:endParaRPr lang="en-US" altLang="zh-CN" sz="7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BC202-047C-4666-8863-4D238244B277}"/>
              </a:ext>
            </a:extLst>
          </p:cNvPr>
          <p:cNvSpPr/>
          <p:nvPr/>
        </p:nvSpPr>
        <p:spPr>
          <a:xfrm>
            <a:off x="3127279" y="5871862"/>
            <a:ext cx="892787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实时加载地图区块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动态卸载地图区块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引入多线程，防止阻塞</a:t>
            </a:r>
            <a:r>
              <a:rPr lang="en-US" altLang="zh-CN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UI</a:t>
            </a: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主线程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支持游戏存档，以区域为文件单位存储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提前计算并存储光照信息，优化渲染效率</a:t>
            </a:r>
            <a:endParaRPr lang="en-US" altLang="zh-CN" sz="3200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......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FB548B-426C-4B12-8FDE-6ACB40227F85}"/>
              </a:ext>
            </a:extLst>
          </p:cNvPr>
          <p:cNvSpPr/>
          <p:nvPr/>
        </p:nvSpPr>
        <p:spPr>
          <a:xfrm>
            <a:off x="1055994" y="11546831"/>
            <a:ext cx="5326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256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方块</a:t>
            </a: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区域：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</a:t>
            </a:r>
            <a:endParaRPr lang="en-US" altLang="zh-CN" sz="40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9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3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3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3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3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sz="quarter" idx="37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38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39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17" r="25817"/>
          <a:stretch>
            <a:fillRect/>
          </a:stretch>
        </p:blipFill>
        <p:spPr/>
      </p:pic>
      <p:sp>
        <p:nvSpPr>
          <p:cNvPr id="27" name="TextBox 26"/>
          <p:cNvSpPr txBox="1"/>
          <p:nvPr/>
        </p:nvSpPr>
        <p:spPr>
          <a:xfrm>
            <a:off x="9980607" y="6334383"/>
            <a:ext cx="4384855" cy="95801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altLang="zh-CN" sz="5400" b="1" spc="1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Play Game</a:t>
            </a:r>
            <a:endParaRPr lang="en-US" sz="5400" b="1" spc="1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3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522125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实现功能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67482" y="723273"/>
            <a:ext cx="1871025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Our Goal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26" name="Picture 2" descr="File:Grass Block.png">
            <a:extLst>
              <a:ext uri="{FF2B5EF4-FFF2-40B4-BE49-F238E27FC236}">
                <a16:creationId xmlns:a16="http://schemas.microsoft.com/office/drawing/2014/main" id="{1FAE9254-1D4B-4410-A11B-FEDA2F87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8" y="3419207"/>
            <a:ext cx="222440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Forest Grass Block.png">
            <a:extLst>
              <a:ext uri="{FF2B5EF4-FFF2-40B4-BE49-F238E27FC236}">
                <a16:creationId xmlns:a16="http://schemas.microsoft.com/office/drawing/2014/main" id="{6A586B20-3CB0-410E-AAE3-A8B0A04D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02" y="3419207"/>
            <a:ext cx="222440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owy Grass Block TextureUpdate.png">
            <a:extLst>
              <a:ext uri="{FF2B5EF4-FFF2-40B4-BE49-F238E27FC236}">
                <a16:creationId xmlns:a16="http://schemas.microsoft.com/office/drawing/2014/main" id="{1111A873-DBA6-4849-9C12-A97249C19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954" y="3415496"/>
            <a:ext cx="2012950" cy="21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5D1C36-F625-4274-A078-31FEF36DBD95}"/>
              </a:ext>
            </a:extLst>
          </p:cNvPr>
          <p:cNvSpPr/>
          <p:nvPr/>
        </p:nvSpPr>
        <p:spPr>
          <a:xfrm>
            <a:off x="772168" y="6370554"/>
            <a:ext cx="701543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Basic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Camera Roaming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Simple lighting and shading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Texture mapping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Shadow mapping (discarded)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Model import</a:t>
            </a:r>
          </a:p>
          <a:p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69B7F2-36D3-4489-8CEF-C25F9221B7E0}"/>
              </a:ext>
            </a:extLst>
          </p:cNvPr>
          <p:cNvSpPr/>
          <p:nvPr/>
        </p:nvSpPr>
        <p:spPr>
          <a:xfrm>
            <a:off x="7235102" y="6370554"/>
            <a:ext cx="12188825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Bonus</a:t>
            </a:r>
            <a:endParaRPr lang="en-US" altLang="zh-CN" sz="4800" b="1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Sky 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Display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Complex Lighting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G-Buffer and Deferred Shading (</a:t>
            </a:r>
            <a:r>
              <a:rPr lang="en-US" altLang="zh-CN" i="1" dirty="0">
                <a:solidFill>
                  <a:srgbClr val="24292E"/>
                </a:solidFill>
                <a:latin typeface="-apple-system"/>
              </a:rPr>
              <a:t>discarded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SSAO (</a:t>
            </a:r>
            <a:r>
              <a:rPr lang="en-US" altLang="zh-CN" i="1" dirty="0">
                <a:solidFill>
                  <a:srgbClr val="24292E"/>
                </a:solidFill>
                <a:latin typeface="-apple-system"/>
              </a:rPr>
              <a:t>discarded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Custom AO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Multiple Light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Custom Block Lighting (doing)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Anti-Aliasing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Blending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E6837C-005C-4EA5-B84D-097FA8369830}"/>
              </a:ext>
            </a:extLst>
          </p:cNvPr>
          <p:cNvSpPr/>
          <p:nvPr/>
        </p:nvSpPr>
        <p:spPr>
          <a:xfrm>
            <a:off x="16427354" y="6413550"/>
            <a:ext cx="12188825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Other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Selective Block Rendering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Instancing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Face Culling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Fog 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Gravity System and Collision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Map generation base on Perlin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Map System(doing)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Add or Remove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7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11221287" y="3990983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预先设置指定的视角轨迹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70148" y="3274978"/>
            <a:ext cx="4044697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自定义视角轨迹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71462" y="130839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相机漫游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909335" y="649488"/>
            <a:ext cx="388927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Camera Roaming</a:t>
            </a:r>
          </a:p>
        </p:txBody>
      </p:sp>
      <p:sp>
        <p:nvSpPr>
          <p:cNvPr id="4" name="AutoShape 2" descr="menu">
            <a:extLst>
              <a:ext uri="{FF2B5EF4-FFF2-40B4-BE49-F238E27FC236}">
                <a16:creationId xmlns:a16="http://schemas.microsoft.com/office/drawing/2014/main" id="{079D4C69-F2B0-477E-AB40-2B4C8EB37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2" name="图片占位符 31">
            <a:extLst>
              <a:ext uri="{FF2B5EF4-FFF2-40B4-BE49-F238E27FC236}">
                <a16:creationId xmlns:a16="http://schemas.microsoft.com/office/drawing/2014/main" id="{CC901BB9-7415-4BD6-BCA3-22D335F7ECE9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99" y="960124"/>
            <a:ext cx="9343216" cy="7286693"/>
          </a:xfrm>
          <a:prstGeom prst="rect">
            <a:avLst/>
          </a:prstGeom>
        </p:spPr>
      </p:pic>
      <p:pic>
        <p:nvPicPr>
          <p:cNvPr id="27" name="图片 26" descr="图片包含 天空, 草, 视图&#10;&#10;描述已自动生成">
            <a:extLst>
              <a:ext uri="{FF2B5EF4-FFF2-40B4-BE49-F238E27FC236}">
                <a16:creationId xmlns:a16="http://schemas.microsoft.com/office/drawing/2014/main" id="{D224A1A1-F7B6-4A31-9030-798AF4309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30" y="6205537"/>
            <a:ext cx="8391893" cy="6550339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EC798011-E7F2-4149-8F4D-0CF53C6BE589}"/>
              </a:ext>
            </a:extLst>
          </p:cNvPr>
          <p:cNvSpPr txBox="1">
            <a:spLocks/>
          </p:cNvSpPr>
          <p:nvPr/>
        </p:nvSpPr>
        <p:spPr>
          <a:xfrm>
            <a:off x="12862988" y="9327144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通过鼠标键盘控制视角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CB669B2-3EFA-43E4-B247-86F3F87749A2}"/>
              </a:ext>
            </a:extLst>
          </p:cNvPr>
          <p:cNvSpPr txBox="1"/>
          <p:nvPr/>
        </p:nvSpPr>
        <p:spPr>
          <a:xfrm>
            <a:off x="13011849" y="8611139"/>
            <a:ext cx="239039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自由视角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56967" y="1834578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光源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7884" y="313090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36785" y="1217922"/>
            <a:ext cx="129394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Light</a:t>
            </a:r>
          </a:p>
        </p:txBody>
      </p:sp>
      <p:pic>
        <p:nvPicPr>
          <p:cNvPr id="3" name="图形 2" descr="太阳">
            <a:extLst>
              <a:ext uri="{FF2B5EF4-FFF2-40B4-BE49-F238E27FC236}">
                <a16:creationId xmlns:a16="http://schemas.microsoft.com/office/drawing/2014/main" id="{995A62A3-E05C-4E0A-A352-9777ECC8C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7663" y="4454770"/>
            <a:ext cx="914400" cy="914400"/>
          </a:xfrm>
          <a:prstGeom prst="rect">
            <a:avLst/>
          </a:prstGeom>
        </p:spPr>
      </p:pic>
      <p:pic>
        <p:nvPicPr>
          <p:cNvPr id="5" name="图形 4" descr="火">
            <a:extLst>
              <a:ext uri="{FF2B5EF4-FFF2-40B4-BE49-F238E27FC236}">
                <a16:creationId xmlns:a16="http://schemas.microsoft.com/office/drawing/2014/main" id="{8BD45382-C9B1-4700-9D20-ECB3E7E393F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2039" y="7127409"/>
            <a:ext cx="760012" cy="760012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4714983" y="5068033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模拟太阳关照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4888053" y="4341950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一个平行光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1" name="图形 30" descr="火">
            <a:extLst>
              <a:ext uri="{FF2B5EF4-FFF2-40B4-BE49-F238E27FC236}">
                <a16:creationId xmlns:a16="http://schemas.microsoft.com/office/drawing/2014/main" id="{59A9E77A-7FF4-4727-946D-6006EE5DA0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2051" y="7127409"/>
            <a:ext cx="760012" cy="760012"/>
          </a:xfrm>
          <a:prstGeom prst="rect">
            <a:avLst/>
          </a:prstGeom>
        </p:spPr>
      </p:pic>
      <p:pic>
        <p:nvPicPr>
          <p:cNvPr id="33" name="图形 32" descr="火">
            <a:extLst>
              <a:ext uri="{FF2B5EF4-FFF2-40B4-BE49-F238E27FC236}">
                <a16:creationId xmlns:a16="http://schemas.microsoft.com/office/drawing/2014/main" id="{4A7F68D0-FF17-4825-AD70-EDC36BD05BD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4228" y="7127409"/>
            <a:ext cx="760012" cy="76001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4714983" y="7887421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发光物体渲染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4888053" y="6989580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多个点光源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7" name="图片占位符 36">
            <a:extLst>
              <a:ext uri="{FF2B5EF4-FFF2-40B4-BE49-F238E27FC236}">
                <a16:creationId xmlns:a16="http://schemas.microsoft.com/office/drawing/2014/main" id="{48ACB7D6-991E-411A-A0B5-17660AFD97C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40" y="8809347"/>
            <a:ext cx="7677611" cy="4345201"/>
          </a:xfrm>
          <a:prstGeom prst="rect">
            <a:avLst/>
          </a:prstGeom>
        </p:spPr>
      </p:pic>
      <p:pic>
        <p:nvPicPr>
          <p:cNvPr id="39" name="图片占位符 38">
            <a:extLst>
              <a:ext uri="{FF2B5EF4-FFF2-40B4-BE49-F238E27FC236}">
                <a16:creationId xmlns:a16="http://schemas.microsoft.com/office/drawing/2014/main" id="{85DA1065-F7B2-4642-9B01-A000EFFE44C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28" y="9546023"/>
            <a:ext cx="5329839" cy="1295447"/>
          </a:xfrm>
          <a:prstGeom prst="rect">
            <a:avLst/>
          </a:prstGeom>
        </p:spPr>
      </p:pic>
      <p:pic>
        <p:nvPicPr>
          <p:cNvPr id="15" name="图片占位符 14" descr="图片包含 草, 天空, 地板&#10;&#10;描述已自动生成">
            <a:extLst>
              <a:ext uri="{FF2B5EF4-FFF2-40B4-BE49-F238E27FC236}">
                <a16:creationId xmlns:a16="http://schemas.microsoft.com/office/drawing/2014/main" id="{C18700AB-C817-4FCA-8AB3-721CD1699431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t="-906" r="12106"/>
          <a:stretch/>
        </p:blipFill>
        <p:spPr>
          <a:xfrm>
            <a:off x="10666705" y="-106656"/>
            <a:ext cx="13744492" cy="13822656"/>
          </a:xfrm>
          <a:prstGeom prst="rect">
            <a:avLst/>
          </a:prstGeom>
        </p:spPr>
      </p:pic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34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11270244" y="4583710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实现方块化光照渲染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19105" y="3867705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注入并扩散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793354" y="1326265"/>
            <a:ext cx="416011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方块化光照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97473" y="705369"/>
            <a:ext cx="257775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More Light</a:t>
            </a:r>
          </a:p>
        </p:txBody>
      </p:sp>
      <p:sp>
        <p:nvSpPr>
          <p:cNvPr id="4" name="AutoShape 2" descr="menu">
            <a:extLst>
              <a:ext uri="{FF2B5EF4-FFF2-40B4-BE49-F238E27FC236}">
                <a16:creationId xmlns:a16="http://schemas.microsoft.com/office/drawing/2014/main" id="{079D4C69-F2B0-477E-AB40-2B4C8EB37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EC798011-E7F2-4149-8F4D-0CF53C6BE589}"/>
              </a:ext>
            </a:extLst>
          </p:cNvPr>
          <p:cNvSpPr txBox="1">
            <a:spLocks/>
          </p:cNvSpPr>
          <p:nvPr/>
        </p:nvSpPr>
        <p:spPr>
          <a:xfrm>
            <a:off x="13377338" y="9327144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模拟阳光效果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CB669B2-3EFA-43E4-B247-86F3F87749A2}"/>
              </a:ext>
            </a:extLst>
          </p:cNvPr>
          <p:cNvSpPr txBox="1"/>
          <p:nvPr/>
        </p:nvSpPr>
        <p:spPr>
          <a:xfrm>
            <a:off x="13526199" y="8611139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垂直光注入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F5E02F-46F5-4B62-B50F-09FF68F52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4" y="1662682"/>
            <a:ext cx="9640797" cy="51953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A13BCA-D63C-4486-93C4-E7FEE806B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5" y="1662682"/>
            <a:ext cx="9640797" cy="5195318"/>
          </a:xfrm>
          <a:prstGeom prst="rect">
            <a:avLst/>
          </a:prstGeom>
        </p:spPr>
      </p:pic>
      <p:pic>
        <p:nvPicPr>
          <p:cNvPr id="10" name="图片 9" descr="图片包含 天空, 绿色, 户外, 草&#10;&#10;描述已自动生成">
            <a:extLst>
              <a:ext uri="{FF2B5EF4-FFF2-40B4-BE49-F238E27FC236}">
                <a16:creationId xmlns:a16="http://schemas.microsoft.com/office/drawing/2014/main" id="{A9870EDB-4887-415C-B5EC-343AED4EB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80" y="563064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863410" y="1188247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阴影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0594326" y="2484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8486" y="571591"/>
            <a:ext cx="190468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Shadow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1745347" y="11556438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无法正确渲染透明或者半透明方块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1787972" y="10748646"/>
            <a:ext cx="239039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阴影映射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13661901" y="11697457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G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缓冲实现，效果不佳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13661901" y="10799616"/>
            <a:ext cx="427347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延迟着色 </a:t>
            </a:r>
            <a:r>
              <a:rPr lang="en-US" altLang="zh-CN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+ SSAO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图片包含 草, 天空, 建筑物, 砖形&#10;&#10;描述已自动生成">
            <a:extLst>
              <a:ext uri="{FF2B5EF4-FFF2-40B4-BE49-F238E27FC236}">
                <a16:creationId xmlns:a16="http://schemas.microsoft.com/office/drawing/2014/main" id="{99A927FC-2755-460C-AC50-BB6C83C1C8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72" y="3205484"/>
            <a:ext cx="9160452" cy="6870339"/>
          </a:xfrm>
          <a:prstGeom prst="rect">
            <a:avLst/>
          </a:prstGeom>
        </p:spPr>
      </p:pic>
      <p:pic>
        <p:nvPicPr>
          <p:cNvPr id="13" name="图片 12" descr="图片包含 草, 室内, 餐桌&#10;&#10;描述已自动生成">
            <a:extLst>
              <a:ext uri="{FF2B5EF4-FFF2-40B4-BE49-F238E27FC236}">
                <a16:creationId xmlns:a16="http://schemas.microsoft.com/office/drawing/2014/main" id="{E2284B96-D389-4E35-A634-4321C86199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901" y="3270430"/>
            <a:ext cx="9160452" cy="68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3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11898349" y="5875292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根据临近方块计算每个面的亮度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12071419" y="5149209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计算方块</a:t>
            </a:r>
            <a:r>
              <a:rPr lang="en-US" altLang="zh-CN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11877274" y="9817023"/>
            <a:ext cx="9053914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使用着色器内建变量 </a:t>
            </a:r>
            <a:r>
              <a:rPr lang="en-US" altLang="zh-CN" sz="32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gl_VertexID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渲染每一个面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12050344" y="8919182"/>
            <a:ext cx="128753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14095" y="75485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D1B595-609A-425B-BDF9-103D1AA8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42" y="4046139"/>
            <a:ext cx="5668016" cy="7912009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785B6B77-0D20-4F86-B602-8FB95A5B15E8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7C6E78E3-1967-4F7B-AF4C-10E619718CE4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7">
            <a:extLst>
              <a:ext uri="{FF2B5EF4-FFF2-40B4-BE49-F238E27FC236}">
                <a16:creationId xmlns:a16="http://schemas.microsoft.com/office/drawing/2014/main" id="{817883A7-C743-4E32-9268-B38038B0658B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</p:spTree>
    <p:extLst>
      <p:ext uri="{BB962C8B-B14F-4D97-AF65-F5344CB8AC3E}">
        <p14:creationId xmlns:p14="http://schemas.microsoft.com/office/powerpoint/2010/main" val="74528453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34862</TotalTime>
  <Words>767</Words>
  <Application>Microsoft Office PowerPoint</Application>
  <PresentationFormat>自定义</PresentationFormat>
  <Paragraphs>225</Paragraphs>
  <Slides>33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-apple-system</vt:lpstr>
      <vt:lpstr>Bebas Neue</vt:lpstr>
      <vt:lpstr>Lato Light</vt:lpstr>
      <vt:lpstr>Montserrat</vt:lpstr>
      <vt:lpstr>Montserrat Hairline</vt:lpstr>
      <vt:lpstr>Montserrat Light</vt:lpstr>
      <vt:lpstr>Arial</vt:lpstr>
      <vt:lpstr>Calibri Light</vt:lpstr>
      <vt:lpstr>Source Sans Pro</vt:lpstr>
      <vt:lpstr>Source Sans Pro Light</vt:lpstr>
      <vt:lpstr>Wingdings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Show Mega</cp:lastModifiedBy>
  <cp:revision>6350</cp:revision>
  <dcterms:created xsi:type="dcterms:W3CDTF">2014-11-12T21:47:38Z</dcterms:created>
  <dcterms:modified xsi:type="dcterms:W3CDTF">2019-06-19T17:53:57Z</dcterms:modified>
  <cp:category/>
</cp:coreProperties>
</file>